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5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notesMasterIdLst>
    <p:notesMasterId r:id="rId79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8" r:id="rId13"/>
    <p:sldId id="334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7" r:id="rId33"/>
    <p:sldId id="289" r:id="rId34"/>
    <p:sldId id="290" r:id="rId35"/>
    <p:sldId id="291" r:id="rId36"/>
    <p:sldId id="292" r:id="rId37"/>
    <p:sldId id="294" r:id="rId38"/>
    <p:sldId id="293" r:id="rId39"/>
    <p:sldId id="295" r:id="rId40"/>
    <p:sldId id="296" r:id="rId41"/>
    <p:sldId id="297" r:id="rId42"/>
    <p:sldId id="298" r:id="rId43"/>
    <p:sldId id="299" r:id="rId44"/>
    <p:sldId id="300" r:id="rId45"/>
    <p:sldId id="335" r:id="rId46"/>
    <p:sldId id="301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36" r:id="rId70"/>
    <p:sldId id="326" r:id="rId71"/>
    <p:sldId id="327" r:id="rId72"/>
    <p:sldId id="328" r:id="rId73"/>
    <p:sldId id="329" r:id="rId74"/>
    <p:sldId id="330" r:id="rId75"/>
    <p:sldId id="331" r:id="rId76"/>
    <p:sldId id="337" r:id="rId77"/>
    <p:sldId id="333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588"/>
    <p:restoredTop sz="80272"/>
  </p:normalViewPr>
  <p:slideViewPr>
    <p:cSldViewPr snapToGrid="0" snapToObjects="1">
      <p:cViewPr varScale="1">
        <p:scale>
          <a:sx n="55" d="100"/>
          <a:sy n="55" d="100"/>
        </p:scale>
        <p:origin x="200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20:10:15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3314 24575,'42'0'0,"3"0"0,23 0 0,6 0 0,16 0 0,-40 0 0,0 0 0,25 0-1290,-5-8 0,2-1 1290,22-3 0,-15-4 0,2-2 0,-18 5 0,0 0 0,5-4 0,1-1 0,5 1 0,0-1 0,-4-3 0,0 0 0,5 3 0,-2-1 0,-19-1 0,-1 1 0,12 6 0,0 0 0,-5-7 0,-1 1-86,-8 10 0,0-1 86,15-10 0,-3 0 0,13-3 138,-27 11 1,2-1-139,30-14 0,-2 11 0,-9-5 0,9 7 0,-15 0 0,13 0 0,-24 1 1254,7-1-1254,0 1 804,-6-1-804,5 1 417,-14 0-417,5 0 0,-13 1 0,6 0 0,-1 0 0,-5-1 0,6 1 0,-8 0 0,1 0 0,-1 0 0,1 5 0,0-3 0,-7 4 0,5-6 0,-5 0 0,1 1 0,4-1 0,-11 5 0,11-3 0,-11 8 0,5-8 0,-7 9 0,1-9 0,-1 9 0,-4-8 0,3 8 0,-9-8 0,8 8 0,-8-8 0,3 8 0,-4-4 0,0 5 0,-5-4 0,-1-1 0,-4-4 0,0-10 0,0 2 0,0-3 0,0-16 0,0 15 0,-2-33 0,-1-14 0,2 9 0,0-5 0,1-14 0,-1-10 0,3 6 0,5-5 0,2 1-544,1 8 1,2-4 0,2 12 543,18-25 0,-9 28 0,2 3-217,10-1 217,9-7 0,6 1 0,11 2 0,-10 16 0,-4 13 0,2 4 0,12 3 0,-15 6 0,2 1 0,22-2 0,19-2 0,-5 1-417,-30 12 0,2 2 417,-5 3 0,0 0 0,5-4 0,1 1 0,-1 2 0,1 1 0,5-1 0,-1 0 0,-3-2 0,0 0 0,10 1 0,-2 1 0,31-11 0,-21 6 0,2 2-761,-15 6 0,0 1 761,18-8 0,2 0 0,-6 6 0,-4 2 0,-16 1 0,2-1 0,27-5 0,-2 2 0,12 8 0,-30-5 0,9-2 0,-11 4 0,15 4 0,16-5 0,-1-1 0,-18 7 348,-5-6 1,1 0-349,12 6 0,-36-4 0,4-2 0,13 4 0,0 0 0,-15 0 0,0-1 0,16 1 0,-1 2 132,16 2-132,-2-6 0,0 4 0,-7-4 0,7-1 0,-9 6 0,8-12 0,-5 11 0,5-4 0,-8-1 0,9 6 0,-7-12 0,7 12 0,-9-12 0,0 12 802,-8-11-802,5 10 1674,-13-4-1674,14 0 819,8 4-819,-17-4 79,13 6-79,-10 0 0,-6 0 0,30 0 0,-3 0-566,-33 0 0,3 0 566,8 0 0,1 0 0,1 0 0,1 0 0,10 0 0,1 0 0,-5 0 0,0 0-790,4 0 0,1 0 790,0 0 0,-1 0 0,-4 0 0,0 0 0,5 0 0,-1 0 0,1 0 0,-1 0 0,-4 0 0,0 0 0,11 0 0,-1 0 0,-4 0 0,1 0 0,4 0 0,1 0 0,0 0 0,0 0 0,0 4 0,0 0 0,0 1 0,0 0 0,1 4 0,-2 1 0,-5-2 0,0 1 0,5 0 0,-1 0 0,-5 0 0,2 0 0,-4-1 0,5 1 0,-4 0 0,10 1 0,0-1 0,-14 0 0,2-1 0,-4 1 0,2-1 0,-3 1 0,2-1 0,-1 1 0,-4-1 0,-1 0 0,4 1 0,0-1 0,-4 0 0,1 1 0,4-1 0,1 1 0,-1-1 0,1 1 0,0-1 0,-1 1 0,1-1 0,-1 1 0,1 3 0,-1 0 0,0-3 0,0 1 0,1 6 0,0 0 0,-1-6 0,0-1 0,-4 3 0,-1 1 0,4-1 0,0 0 0,-4 1 0,1 0 0,4 1 0,1-1 0,-6-1 0,0 0 0,4 0 0,1 1 0,-5-1 0,0 2-478,0 2 1,0 1 477,-1-4 0,0 0 0,-1 2 0,2 1 0,14 3 0,1 1 0,-10-2 0,-2 0 0,2 1 0,-2-1 0,-16-3 0,-3 0-390,35 8 390,-33-8 0,2 1 0,42 14 0,-32-13 0,-1-1 0,18 7 0,-24-9 0,-1 2 0,11 5 0,23 9 0,-6-1 0,0 0 0,7 0 0,-16-7 0,16 7 0,-16-14 0,7 13 0,-9-13 0,0 12 960,0-12-960,-20-2 0,1 0 0,26 3 0,-26-6 0,-1 0 0,20 4 1546,0 0-1546,-8-1 1076,-2 1-1076,-9-1 475,1-1-475,0 1 0,0-6 0,-1-1 0,-6-6 0,5 0 0,-13 0 0,6 5 0,-1-3 0,-4 3 0,4-5 0,-6 5 0,0-3 0,-1 3 0,1-5 0,-7 0 0,-1 5 0,0-4 0,-5 4 0,5-5 0,-7 4 0,1-2 0,9 7 0,-7-8 0,7 9 0,-9-4 0,6 0 0,-5 4 0,5-4 0,-7 0 0,1 3 0,6-7 0,-5 7 0,5-8 0,-1 9 0,-3-3 0,10-1 0,-11 4 0,11-4 0,-11 0 0,5 4 0,-7-9 0,1 9 0,0-9 0,5 4 0,-3 0 0,13 1 0,-13 5 0,7 0 0,-9-5 0,0 3 0,-6-8 0,4 9 0,-3-9 0,4 9 0,-5-5 0,5 1 0,-5-2 0,6 1 0,-1-4 0,-4 9 0,3-9 0,-4 8 0,1-8 0,3 4 0,-9-1 0,9-3 0,-9 8 0,4-8 0,-5 8 0,0-8 0,0 7 0,-1-7 0,1 8 0,0-8 0,0 8 0,4 1 0,-3 0 0,3 5 0,-9-6 0,4 1 0,-8 0 0,8 0 0,-8-1 0,8 1 0,-8 0 0,8 5 0,-8 1 0,4 1 0,-1 3 0,-2-9 0,7 9 0,-3-9 0,0 10 0,-2-10 0,0 4 0,-3 0 0,4-4 0,-1 8 0,-3-3 0,4 0 0,-1 4 0,-2-9 0,7 4 0,-8-5 0,3 5 0,-4-4 0,5 10 0,-4-10 0,4 4 0,-5 0 0,4-4 0,-3 4 0,4 0 0,-5-4 0,0 4 0,0 0 0,0-4 0,0 9 0,0-9 0,0 9 0,0-9 0,0 9 0,0-4 0,0-1 0,0 0 0,0-5 0,0 0 0,0 5 0,0-4 0,0 4 0,0 0 0,0-4 0,0 4 0,0 0 0,0-4 0,0 4 0,0 0 0,0-4 0,0 4 0,0-5 0,0 0 0,0 0 0,-5-1 0,4 1 0,-7 0 0,-3 9 0,0-7 0,-9 8 0,3-5 0,1-3 0,-11 4 0,9-6 0,-16 2 0,5 5 0,-1-4 0,-4 4 0,11-7 0,-11 2 0,4 0 0,-15 13 0,7-10 0,-16 24 0,17-24 0,-35 33 0,5-22-583,-17 25 583,35-31 0,0-1 0,2 4 0,0-1 0,1-1 0,-1-2 0,-7 0 0,0 0 0,-39 18 0,25-14 0,0-2 0,18-4 0,1 0 0,-10 3 0,-2-1 0,3-5 0,1-2 0,3 0 0,0 0 0,0 0 0,-1 0 0,-12-1 0,-2 0 0,11-3 0,1 1 0,1 1 0,-2 0 0,-21 0 0,8-2 0,22-1 0,-20-2 0,0-2 0,14-3 0,-8 0 0,-2 0 0,4 0 0,8 0 0,-1 0 0,-19 0 0,-17 0 0,-1 0 0,35-4 0,1 0 0,-23 3 0,24-3 0,1 0 0,-21-3 0,-16-1 0,9-1 0,2-4 0,0 12 0,6-12 0,-6 6 0,0-15 0,7 6-102,-7-5 102,9 1 0,-9 4 0,31-1 0,0 2 0,-36 4 0,-1-19 0,17 21 0,14-10 0,1 6 0,3 1 0,6-7 0,-8 5 579,0-11-579,0 11 106,8-10-106,-6 4 0,12 2 0,-5-1 0,0 7 0,6 0 0,-13-7 0,5 11 0,-24-10 0,-18 4 0,2-2 0,-8-4 0,23 12 0,0-4 0,-9 10 0,-12-11 0,15 11-629,-20-12 629,2 12 0,42-1 0,-2 0 0,-3 2 0,0 2 0,2-1 0,0 0 0,-2 0 0,0 0 0,-39 0 0,24 0 0,3 0 0,-3-6 0,8 5 0,0 1 0,-12-6 0,26 5 0,0 2 0,-31-1-47,1 0 47,10 0 0,0 0 0,8 0 0,3 0 0,-9 0 0,12 0 627,-4 0-627,17 0 49,0 0-49,5 0 0,-5 0 0,1 0 0,4 0 0,-12 5 0,13-3 0,-6 9 0,0-4 0,6 0 0,-6 4 0,0-10 0,5 9 0,-5-8 0,1 9 0,4-5 0,-5 1 0,1 4 0,-3-9 0,1 9 0,-6-4 0,5-1 0,-15 6 0,6-10 0,-6 4 0,8 0 0,-22-5 0,16 5 0,-17 0 0,24-5 0,6 5 0,-5-6 0,5 5 0,-7-3 0,8 4 0,-6-6 0,5 0 0,-7 0 0,-7 0 0,12 0 0,-11 0 0,13 5 0,-15-3 0,-2 4 0,-8-6 0,0 0 0,0 0 0,0 0 0,-23 0 0,17 0 0,-9 0 0,26 0 0,7 0 0,0 0 0,-17 6 0,20 1 0,-18 1 0,15 4 0,-10-11 0,-8 5 0,0 0 0,0-4 0,0 4 0,-9 1 0,14-6 0,-31 6 0,38-7 0,-29 0 0,25 6 0,-8-4 0,-9 4 0,7-6-302,18 0 1,-1 0 301,-32 0 0,31 3 0,1 1 0,-19-3 0,12 6 0,-2 0 0,-19-6 0,18 2 0,0 1 0,-26 3 0,10-6 0,26 2 0,1 1 0,-8 1-137,-34-3 137,42 3 0,-26-5 0,8 6 0,-16-4 0,-3 4 0,15-6 0,17 0 0,1 0 0,-3 0 0,-4 0 0,2 0 0,9 0 0,1 0 0,0 0 0,-4 0 0,-22 0 0,9 0 0,0 0 0,0 0 0,0 0 0,0 0 0,0 0 0,0 0 0,20 0 0,-1 0 0,-36-7 0,35 4 0,1-2 0,-20-9 598,3 0-598,6 0 142,0 1-142,2-1 0,8 1 0,0 0 0,8 1 0,-6 5 0,12-4 0,-5 10 0,8-15 0,-8 13 0,5-13 0,-12 9 0,13 0 0,-13-4 0,12 4 0,-5-6 0,1 1 0,4 0 0,-5-1 0,8 1 0,-24-5 0,18 3 0,-25-4 0,28 6 0,2 0 0,1-5 0,12 0 0,-11-2 0,11 4 0,-11-3 0,10 6 0,-3-9 0,-1 8 0,5-7 0,-5 7 0,0-3 0,5 0 0,-5 4 0,0-10 0,4 10 0,-9-5 0,9 1 0,-3 3 0,-1-8 0,-2 3 0,1 0 0,-15-10 0,18 10 0,-12-5 0,17 3 0,-7 7 0,4-8 0,-4 4 0,12 0 0,-4-3 0,3 8 0,1-3 0,0 5 0,6 4 0,0-3 0,5 4 0,1-4 0,4-1 0,0 1 0,0-1 0,0 5 0,0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4T03:11:30.26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149 375 24575,'0'70'0,"0"-1"0,0 10-1711,0 12 1711,0-35 0,0 1 0,0 1 0,0 0 0,0 9 0,0 0 0,0-4 0,0 1-685,0 10 1,0 1 684,0-5 0,0 0 0,0 5 0,0-1 0,0-5 0,0 0 0,0 1 0,0-3 36,0 32-36,1-34 0,-2-2 0,-6 15 0,7-18 0,-1 1 0,-6 23-208,7 14 208,0-34 0,0 13 768,0-23-768,0 5 1472,0-7-1472,0-8 768,0-1-768,0 0 244,0 1-244,0 8 0,0 0 0,0-1 0,0 9 0,0 2 0,0 8 0,7 9 0,-6-7 0,6 7 0,-1-9 0,-4 0 0,4 9 0,-6-7 0,6 7 0,-4-9 0,4 9 0,-6-7 0,0 15 0,0-14 0,0 5 0,0-16 0,0 6 0,0-14 0,0 14 0,0-15 0,0 15 0,0-14 0,0 14 0,0-15 0,0 7 0,0-8 0,0 0 0,0-8 0,0 6 0,0-13 0,0 13 0,5-12 0,2 27 0,5-23 0,1 23 0,-1-27 0,0 4 0,0-6 0,0-1 0,5 1 0,-4-1 0,9-5 0,-9 4 0,7-11 0,-3 5 0,5-7 0,0 1 0,-1 0 0,1-6 0,-1 0 0,1-5 0,6 0 0,-5 0 0,5 0 0,0 1 0,1-6 0,22 10 0,-11-14 0,11 14 0,-8-15 0,-6 10 0,6-10 0,0 4 0,1 1 0,8-4 0,-1 3 0,9-5 0,2 0 0,8 0 0,9 0 0,-7 0 0,16 0 0,-16 0 0,7 0 0,-9 0 0,0 0 0,-9 0 0,7 0 0,-14 0 0,6 0 0,22-6 0,-22-1 0,23 0 0,-24-5 0,-5 10 0,14-10 0,-6 4 0,0 0 0,5-4 0,-5 10 0,0-10 0,6 4 0,-14 1 0,5-5 0,1 11 0,-7-11 0,7 5 0,-9 0 0,9-6 0,-6 6 0,6-1 0,0-4 0,-7 11 0,15-12 0,25 6 0,-16-8 0,-26 8 0,-1 0 0,20 0 0,0-6 0,-1 12 0,1-12 0,0 12 0,-8-11 0,5 4 0,-13 0 0,14-4 0,-14 10 0,14-10 0,-7 10 0,9-10 0,0 10 0,0-10 0,8 4 0,-6 0 0,6 1 0,-8 1 0,-9 4 0,7-4 0,-14 0 0,14 5 0,-15-5 0,7 6 0,23-6 0,-16 5 0,18-5 0,-17 0 0,-6 4 0,17-11 0,-7 12 0,7-6 0,0 0 0,-7 5 0,7-11 0,-9 12 0,0-5 0,9-1 0,-7 5 0,7-11 0,0 12 0,-7-12-341,-18 8 1,1 1 340,31-4 0,-26 0 0,1 1 0,32-1 0,-2-8 0,-3 8 0,-31-3 0,0 0 0,24 7 0,-21-8 0,-1 1 0,14 2 0,17-6 0,0 0 0,-15-3 0,1-1 0,-23 9 0,-1-1 0,16-6 0,-2-2 0,20-2 0,-13-2 0,8-6 0,7-8 0,-7 6 0,0-5 0,-2 1 0,-9-1-134,-6-6 134,4 0 0,-4 0 0,-1-6 0,10-13 0,-23 17 0,-7 1 0,-1 2 0,3 1 0,-8 4 0,1-3 0,12-18 0,6-1 0,4-15 0,-4 15 0,-16 6 0,-2-1 0,17-19 0,-19 24 0,-3-1 0,2-20 0,6 5 0,-13 2 0,6-5 0,-7 5 0,2-17 0,-7 7 0,5-7 0,-11 0 0,4 7 0,-5-16 0,-1 16 0,-6-16 0,-1 15 0,-7-15 0,0 32 0,0 0 0,0-33 0,0 28 0,0 3 0,0-15 0,0-15 0,0 16 0,0-7 0,0 17 0,-6 2 0,-1 15 0,-5 2 676,0 8-676,0 5 139,0-4-139,1 11 0,0-5 0,-5 6 0,4 0 0,-9 1 0,3-7 0,-4 4 0,-7-5 0,6 7 0,-5 0 0,-3-10 0,0 7 0,-2-6 0,-1 7 0,10-4 0,-4 3 0,5-2 0,-5 4 0,-1 0 0,-1 0 0,-6-7 0,13 6 0,-14-13 0,7 12 0,-2-10 0,3 4 0,0 1 0,4-5 0,-4 11 0,6-10 0,-5 10 0,3-11 0,-5 5 0,1-1 0,-3-4 0,2 4 0,-6-1 0,4-4 0,-8 2 0,8-4 0,0 10 0,9 1 0,2 10 0,-1-5 0,0 0 0,-6 0 0,5 0 0,-5-1 0,6 1 0,0 1 0,0-1 0,1 0 0,-1 5 0,0-4 0,0 9 0,1-8 0,-1 8 0,0-9 0,-6 8 0,5-2 0,-11-3 0,4 6 0,-21-16 0,11 13 0,-19-8 0,22 11 0,-13-7 0,5 5 0,-7-4 0,-8 4 0,7 1 0,-7-1 0,0 7 0,6-4 0,-14 3 0,6-6 0,0 1 0,-6 5 0,6-4 0,0 10 0,-6-10 0,6 10 0,0-10 0,-6 11 0,6-11 0,0 10 0,-5-10 0,13 10 0,-45-4 0,29 6 0,20 0 0,-1 0 0,-28 0 0,6-6 0,-6 4 0,10-4 0,-1 6 0,0-6 0,0 4 0,0-10 0,8 10 0,-6-11 0,6 12 0,0-11 0,-6 10 0,-13-3 0,14 5 0,-20 0 0,26 0 0,-9-7 0,0 6 0,0-5 0,8 0 0,2 4 0,0-3 0,7-1 0,-7 4 0,-15-3 0,19-1 0,-26 5 0,30-4 0,-16 5 0,14 0 0,-14 0 0,14 0 0,-14 0 0,6 0 0,0 0 0,-6 0 0,14 0 0,-14 0 0,6 0 0,-8 0 0,0 0 0,8 0 0,-15 0 0,14 0 0,-16 0 0,9 0 0,-19 0 0,22 0 0,-29 0 0,13 0 0,-1 0 0,-5 6 0,29-2 0,1 0 0,-33 4-327,31-1 1,1-1 326,-28-5 0,6 12 0,1-5 0,-7 0 0,16 5 0,-16-12 0,15 12 0,-15-5 0,16 0 0,-16 5-218,16-11 218,-7 10 0,9-10 0,-1 10 0,1-10 0,0 10 0,8-10 0,3 10 0,-1-11 646,6 11-646,-6-11 225,0 11-225,6-5 0,-14 7 0,14-7 0,-28 11 0,24-10 0,-16 11 0,22-6 0,7-1 0,-5 1 0,6-1 0,-1 1 0,2-1 0,8-5 0,-1 3 0,-7-3 0,5 5 0,2 0 0,2 0 0,4-1 0,-6 1 0,1-5 0,5 3 0,-4-4 0,5 5 0,-7 1 0,6 0 0,3-1 0,-5 0 0,13-5 0,-6 3 0,16-8 0,7 3 0,13-4 0,-4 0 0,7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4T03:11:38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2449 24575,'0'-10'0,"0"-4"0,0-3 0,0-5 0,0 1 0,0-7 0,0-2 0,5 1 0,8-13 0,13 2 0,1-5 0,12-9 0,-13 16 0,7-14 0,-2 13 0,-5-4 0,4 6 0,-7 7 0,0-4 0,7 3 0,-6 1 0,7-5 0,-9 5 0,7 0 0,-4-5 0,4 5 0,-5-6 0,6-1 0,-4 1 0,4-1 0,-1 7 0,-5 1 0,4 7 0,-5-6 0,-2 9 0,10-15 0,-8 15 0,6-10 0,-1 6 0,-5 1 0,5 4 0,10-13 0,-13 16 0,13-16 0,-11 18 0,-3-3 0,3 5 0,1-6 0,2 4 0,-1-3 0,5 4 0,-5-5 0,7 4 0,-1-5 0,1 6 0,-1 0 0,-5 1 0,4-1 0,-11 1 0,11-1 0,-11 1 0,11-1 0,-11 6 0,15-9 0,-14 7 0,7-7 0,-9 8 0,-1-2 0,1 8 0,-1-9 0,1 9 0,0-9 0,-1 9 0,1-9 0,-1 4 0,7 0 0,-5-4 0,11 9 0,-10-9 0,3 9 0,1-9 0,-5 8 0,5-3 0,-6 0 0,-1 4 0,1-4 0,-6 5 0,5-5 0,-5 4 0,6-4 0,-6 5 0,4-5 0,-3 4 0,4-4 0,1 5 0,9 0 0,-1 0 0,3 0 0,1 0 0,-5 0 0,7 0 0,-7 0 0,5 0 0,-11 0 0,5 0 0,-6 0 0,-1 0 0,-4 0 0,3 0 0,-9 0 0,4 0 0,-5 0 0,0 0 0,0 0 0,-1 0 0,1 0 0,-5 4 0,-1 1 0,-4 5 0,0-1 0,0 1 0,0-1 0,0 1 0,0 0 0,0 0 0,0-1 0,0 1 0,0 0 0,0 5 0,0-4 0,0 9 0,0-3 0,0-1 0,0 4 0,0-9 0,0 4 0,0-5 0,5 0 0,-4 0 0,7 0 0,-6-1 0,6 1 0,-7 0 0,8 0 0,-8-1 0,8 1 0,-4 0 0,5 0 0,-5-1 0,3 1 0,-2-1 0,3 1 0,1-5 0,0 4 0,-1-4 0,1 1 0,0 2 0,0-2 0,0-1 0,-1 4 0,1-8 0,5 8 0,-4-8 0,9 9 0,-8-9 0,3 8 0,0-8 0,-4 4 0,9 0 0,-4-4 0,1 4 0,3-5 0,-4 0 0,6 0 0,0 4 0,-1-2 0,1 2 0,-1-4 0,1 0 0,0 0 0,5 0 0,-3 0 0,3 5 0,-10-4 0,3 4 0,-4-5 0,6 0 0,-6 0 0,5 0 0,-5 0 0,6 0 0,-6 0 0,-1 0 0,0 0 0,-4 0 0,4 0 0,-5 0 0,-1 0 0,1 0 0,-1 0 0,0 0 0,1 0 0,0 0 0,-1-4 0,1 3 0,5-9 0,-4 5 0,10-6 0,-5-4 0,0 3 0,5-4 0,-10 1 0,10 3 0,-9-9 0,3 10 0,-5-5 0,0 1 0,0 8 0,-4-7 0,-2 9 0,-4-5 0,0 0 0,0 0 0,0 1 0,0-1 0,0-5 0,0 3 0,5-3 0,-4 0 0,3-2 0,1-4 0,-4-1 0,9 0 0,-9 0 0,4-6 0,0 5 0,-4-5 0,8 6 0,-7 1 0,2-1 0,-4 0 0,0 0 0,0 0 0,0 1 0,0-1 0,0-6 0,0 5 0,-5-11 0,-1 10 0,-11-10 0,4 5 0,-10-7 0,6 6 0,-7-4 0,1 5 0,0-1 0,0-4 0,1 11 0,-11-15 0,9 14 0,-7-3 0,9 7 0,0 8 0,6-4 0,-5 10 0,5-3 0,-6 8 0,0-4 0,-6 5 0,5 0 0,-5 0 0,6 0 0,-6 0 0,5 0 0,-21 0 0,18 0 0,-18 0 0,21 0 0,-11 0 0,4 0 0,1 5 0,1 1 0,0 5 0,5 0 0,-5 0 0,6 0 0,5-1 0,-3 1 0,4-1 0,-1 1 0,2-1 0,4 5 0,1-4 0,0 4 0,5 0 0,-4-4 0,8 4 0,-8-5 0,8 9 0,-4-1 0,5 2 0,-4 1 0,2 1 0,-3 8 0,5 5 0,0 1 0,0-1 0,-5 8 0,3-6 0,-4 6 0,6-7 0,0-1 0,-4-5 0,2-3 0,-3-10 0,5-2 0,0-6 0,0 1 0,0 0 0,0-9 0,0-5 0,0-2 0,0-2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4T03:11:44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5497 24575,'0'-24'0,"0"-6"0,0-7 0,0 0 0,0-13 0,0 5 0,0-15 0,0-11 0,0-1 0,0-7 0,0 9 0,0 0 0,0 0 0,0-9 0,0 6 0,0-6 0,7 0 0,1 7 0,6-7 0,0 9 0,0 8 0,-7 2 0,5 8 0,-5 0 0,6 1 0,-1 6 0,1-5 0,-1 6 0,1-8 0,0 0 0,0-8 0,0 6 0,1-6 0,-1 9 0,-1-1 0,7 0 0,1-23 0,0 17 0,5-16 0,-12 29 0,12-5 0,-12 12 0,11-12 0,-10 13 0,4-6 0,-1 8 0,-4-1 0,4 0 0,-1 7 0,-3-5 0,8 10 0,-3-10 0,-1 5 0,6-7 0,-6 6 0,7-4 0,-2 5 0,2-7 0,0 0 0,-1 1 0,0 5 0,1-4 0,5 3 0,-4 1 0,5-5 0,-8 11 0,0-4 0,-5 7 0,3-1 0,-3 5 0,10-13 0,-10 16 0,3-11 0,-5 14 0,-4 1 0,4 0 0,-5 0 0,0 0 0,0 0 0,-1 0 0,1 0 0,0 0 0,0 5 0,-1-4 0,-3 3 0,-2-3 0,1 3 0,-4-3 0,3 4 0,-4-5 0,0 0 0,4 1 0,-3-6 0,4 4 0,-5-4 0,0-1 0,0 0 0,0-6 0,0 0 0,0-6 0,0 5 0,0-5 0,0 6 0,0-6 0,0 5 0,0-11 0,0 4 0,0-5 0,0-1 0,0-7 0,5 6 0,-4-6 0,10 0 0,-9 5 0,9-4 0,-10 6 0,10 0 0,-5 7 0,0-5 0,4 10 0,-4-10 0,5 11 0,1-11 0,-1 10 0,1-10 0,-2 11 0,2-5 0,-1 0 0,0 5 0,0-5 0,0 6 0,6-6 0,-5 5 0,9-5 0,-9 6 0,9 0 0,-9-6 0,9 5 0,-4-5 0,0 6 0,3 0 0,-3 1 0,9-6 0,-3 5 0,3-5 0,-10 6 0,11-2 0,-14 6 0,20-5 0,-15 10 0,9-10 0,-10 11 0,3-10 0,-4 10 0,6-5 0,-6 5 0,5 1 0,-5-6 0,6 4 0,-6-3 0,4 4 0,-3 0 0,4 5 0,1-3 0,0 3 0,-1-5 0,17-1 0,-13 1 0,19-1 0,-21 6 0,11-5 0,-5 5 0,7-1 0,-1-4 0,1 5 0,-1-1 0,1-4 0,-1 10 0,8-10 0,-6 10 0,29-11 0,-25 11 0,25-10 0,-21 10 0,6-5 0,-6 0 0,5 5 0,-6-4 0,8 5 0,0 0 0,-1 0 0,1 0 0,0-6 0,-1 5 0,1-5 0,0 6 0,-8 0 0,-1 0 0,0 0 0,-6-6 0,6 5 0,-8-4 0,8 5 0,-12 0 0,10 0 0,-11 0 0,5 0 0,1 0 0,-1 0 0,1 0 0,-1 0 0,1 0 0,-1 0 0,1 0 0,15 0 0,-11 0 0,11 0 0,-8 0 0,-6 0 0,6 0 0,-8 0 0,8 0 0,-6 0 0,6 0 0,0 0 0,1 0 0,1 5 0,5-4 0,-13 10 0,6-10 0,0 10 0,-6-9 0,6 9 0,-8-5 0,1 1 0,-1 3 0,1-8 0,-7 3 0,5 0 0,-5-4 0,1 5 0,-3-2 0,11-2 0,-13 7 0,13-8 0,-16 4 0,-1-5 0,1 5 0,-1-4 0,1 4 0,-6-5 0,5 0 0,-5 5 0,6-4 0,-1 4 0,1-5 0,-1 0 0,-4 0 0,3 0 0,-4 0 0,6 0 0,0 0 0,-1 0 0,1 0 0,-1 0 0,1 5 0,6-4 0,-5 4 0,21-5 0,-13 5 0,15-4 0,-17 4 0,5-5 0,-5 0 0,7 0 0,-1 0 0,1 6 0,-7-5 0,5 4 0,-4-5 0,5 0 0,1 0 0,-1 0 0,1 0 0,-1 0 0,1 0 0,-1 0 0,1 0 0,-1 0 0,1 0 0,0 0 0,-1 0 0,1 0 0,-1 0 0,16 0 0,-17 0 0,15-5 0,-19 4 0,-1-5 0,-1 6 0,-6 0 0,5-5 0,-9 4 0,15-5 0,-15 6 0,10 0 0,-7 0 0,-4 0 0,3 0 0,-9 0 0,9 0 0,-9 0 0,5 0 0,-7 0 0,5 0 0,-3 0 0,9 0 0,-9 0 0,4 0 0,0 0 0,1 0 0,1 0 0,-2 0 0,0 0 0,1 0 0,0 0 0,5 0 0,-5 5 0,6-4 0,-1 4 0,1 0 0,-1-4 0,1 4 0,0-5 0,-1 0 0,1 5 0,0-4 0,-1 4 0,1 0 0,-6-4 0,4 4 0,-8-1 0,8-3 0,-9 3 0,4-4 0,-5 5 0,0-4 0,-1 3 0,-3 0 0,2-2 0,-7 6 0,3-3 0,-4 4 0,0 0 0,0 1 0,0-1 0,0 1 0,0-1 0,0 1 0,0-1 0,0 1 0,0 0 0,0-1 0,0 1 0,0 5 0,0-4 0,0 4 0,0-5 0,0 0 0,0 5 0,0-4 0,0 4 0,0-5 0,0 5 0,0-4 0,0 4 0,0 0 0,0-4 0,0 9 0,0-3 0,0-1 0,0 4 0,0-3 0,0 4 0,0 1 0,0 0 0,0-6 0,5 4 0,-4-3 0,9 4 0,-4 1 0,5-1 0,-5-4 0,8 7 0,-12-6 0,11 3 0,-7-6 0,4 0 0,-4-4 0,-2 4 0,1-5 0,-4-1 0,8 1 0,-4 0 0,5 0 0,0-1 0,-1 1 0,1 0 0,0 0 0,0 0 0,5 0 0,1 0 0,6 1 0,-1 0 0,1-5 0,0 3 0,-1-7 0,1 2 0,6-4 0,4 0 0,5 0 0,-4 0 0,-6 0 0,-5 0 0,0 0 0,-1 0 0,-4 0 0,3 0 0,-9 0 0,9 0 0,-9 0 0,4 0 0,0 0 0,-4 0 0,5 0 0,-7-4 0,1-2 0,0-3 0,0 3 0,-5-3 0,4 4 0,-4-1 0,1-3 0,-2 4 0,0-5 0,-3-5 0,4 4 0,0-14 0,-4 7 0,4-8 0,-5 4 0,0 0 0,5-6 0,-4-1 0,4-7 0,-5 0 0,0-6 0,6 4 0,-5-5 0,4 8 0,-5-1 0,0 0 0,0 7 0,0-5 0,0 10 0,0-4 0,0 7 0,0 4 0,0 2 0,0 5 0,0 0 0,0 0 0,0 0 0,0 0 0,-4 1 0,-1-1 0,-5 5 0,-5-5 0,4 5 0,-10-1 0,10-3 0,-10 8 0,-1-9 0,-2 9 0,-4-9 0,0 3 0,-1 1 0,-1-4 0,3 8 0,-1-3 0,-2 0 0,1 4 0,-13-4 0,11 5 0,-19 0 0,5 0 0,-6 0 0,-1 0 0,0 0 0,7 0 0,2 0 0,-8 0 0,17 0 0,-9 0 0,21 0 0,0 0 0,6 0 0,-5 0 0,10 0 0,-10 0 0,10 0 0,-4 0 0,5 0 0,5 4 0,1 1 0,-1 0 0,4 3 0,-3-2 0,4 3 0,-4 0 0,3 0 0,-3-4 0,4-1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4T03:12:01.2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5634 24575,'14'0'0,"4"0"0,-1 0 0,10 0 0,-3 0 0,10 0 0,-5 0 0,14 0 0,1 0 0,8 0 0,0 0 0,7 0 0,-5 0 0,6 0 0,-8 0 0,7 0 0,-5 6 0,6-5 0,0 11 0,-7-10 0,15 10 0,-14-10 0,14 10 0,-6-4 0,-1 0 0,-1 3 0,0-9 0,-6 9 0,5-3 0,-7 4 0,0-4 0,-1 3 0,1-10 0,23 11 0,-18-11 0,18 5 0,-24-6 0,1 0 0,0 0 0,0 6 0,7-5 0,12 5 0,1-6 0,16 0 0,-18 0 0,1 0 0,-14 0 0,2 0-790,27 0 0,1 0 790,-22 1 0,-3-2 0,6-6 0,1-1 0,-1 3 0,1-2 0,6-8 0,-1-3 0,-4 4 0,1 1 0,9-1 0,1 0 0,-10-4 0,-2 3 0,-10 9 0,1 0 0,26-11 0,-4 1 0,5 5-102,-11-2 0,5-1 102,4 2 0,-3 1 0,-17 2 0,1-1-557,23-2 0,-3 1 557,-28 3 0,-5 0 0,30-7-461,15-1 461,-17 8 0,10-5 0,-1 5 0,0-7 0,-9 6 0,7 2 0,-16 1 0,16 5 0,-16-6 0,16 1 0,-7 4 0,10-11 0,-35 8 0,-1 0 0,23-3 0,-20 0 0,0 1 0,18 5 0,-27-5 0,2 0 0,39 6 0,0-13 0,0 12 0,0-11 0,-9 5 0,7-7 0,-7 7 0,8-5 0,-8 5 0,6-7 0,-6 1 0,0 5 0,-2-4 0,14 5 0,-25-5 1315,22-1-1315,-36 7 201,5-5-201,-7 10 1181,-1-9-1181,1 3 533,0 1-533,-1-4 129,1 9-129,7-10 0,-5 5 0,5-1 0,-7-3 0,7 3 0,-12-5 0,19 6 0,-19-4 0,12 3 0,-14 1 0,5-5 0,-6 5 0,8-6 0,-8 1 0,6-1 0,-5 0 0,7 0 0,-1 0 0,9 0 0,33-14 0,-15 4-218,-23 9 1,0-1 217,17-11 0,7 10 0,0-12 0,-7 6 0,16-1 0,-16-4 0,16 4 0,-16-6 0,7 7 0,-9-5 0,0 5 0,-1-6 0,1 0 0,-8 1 0,-2 0 0,-8 1 0,-1 0 0,-6 1 0,5-1 435,-13 2-435,6-1 0,-8 2 0,-5 0 0,19-11 0,-21 3 0,24-12 0,-20 6 0,7-2 0,-6-6 0,6-3 0,-5-6 0,8-8 0,-6-2 0,4 0 0,-10-5 0,13-14 0,-19 17 0,-3 18 0,0 0 0,3-17 0,5-23 0,-2 16 0,-12 1 0,5 3 0,-7 14 0,1-6 0,-1 9 0,-1 6 0,1-5 0,-6 19 0,-2-11 0,-5 19 0,0-15 0,0 14 0,0-7 0,0 9 0,0 0 0,0 0 0,0 1 0,0-7 0,-5 4 0,-1-4 0,-5 7 0,5-7 0,-3 4 0,2-10 0,-10 5 0,4-1 0,-15-27 0,9 22 0,-6-24 0,2 16 0,3-2 0,0-6 0,-5-1 0,11 0 0,-11 0 0,11 7 0,-10-5 0,10 6 0,-10-8 0,4 7 0,0-5 0,-3 6 0,-2-17 0,-12-2 0,1-2 0,0 11 0,8 15 0,5 5 0,-5 10 0,3-11 0,-10 10 0,10-9 0,-3 10 0,5-4 0,1 6 0,1 5 0,-1-3 0,-6 7 0,5-8 0,-5 9 0,6-9 0,-6 8 0,5-7 0,-11 1 0,10 2 0,-4 1 0,7 5 0,-1 0 0,0-5 0,0 4 0,1-4 0,-1 5 0,-6 0 0,5 0 0,-12-1 0,12-4 0,-11 3 0,11-3 0,-10 5 0,10 0 0,-3 5 0,10-3 0,-5 3 0,5 1 0,-6-5 0,5 4 0,-3-5 0,4 6 0,-1-5 0,-3 5 0,8-1 0,-8-4 0,3 4 0,1 0 0,-5-4 0,5 4 0,-1 0 0,-3-4 0,3 4 0,-4-5 0,-11-5 0,8 4 0,-2-3 0,5 4 0,-1 0 0,-2 0 0,-4 0 0,1-6 0,3 5 0,-4-10 0,0 9 0,5-2 0,-5 3 0,0-4 0,5 3 0,-5-3 0,6 5 0,1 0 0,4 5 0,-3-4 0,3 4 0,-5-5 0,1 0 0,4 0 0,-3 0 0,3 1 0,1-1 0,-5 1 0,10 4 0,-4-3 0,5 8 0,0-8 0,0 8 0,0-8 0,-5 8 0,4-4 0,-14 0 0,12 4 0,-6-4 0,9 5 0,0-4 0,0 3 0,0-4 0,0 5 0,-5 0 0,4 0 0,-4 0 0,-1-4 0,5 2 0,-4-3 0,0 5 0,4 0 0,-5 0 0,6 0 0,0 0 0,1 0 0,-1 0 0,5-4 0,-4 3 0,4-3 0,-1 0 0,2-1 0,8 0 0,1 0 0,4 5 0,0 0 0,0 0 0,0 0 0,-4 4 0,-1 2 0,-4 3 0,0 0 0,0 1 0,0-1 0,0 0 0,4-4 0,-3 3 0,7-7 0,-3 4 0,4-5 0,0 0 0,-4 4 0,3-3 0,-2 4 0,4-5 0,-1 0 0,1 0 0,0 0 0,0 0 0,0 4 0,-1-3 0,1 3 0,0-4 0,0 0 0,-1 0 0,1 5 0,0-4 0,-1 7 0,1-2 0,0-1 0,-5 3 0,4-2 0,-8 4 0,8-1 0,-8 1 0,7 0 0,-7 0 0,8 0 0,-8-1 0,4 1 0,-5 0 0,0 0 0,0 5 0,0-4 0,0 4 0,0-5 0,0-1 0,0 1 0,0 0 0,0 0 0,0-1 0,0 1 0,-5-5 0,4 4 0,-7-8 0,2 3 0,-3 0 0,-1-3 0,1 7 0,-1-7 0,0 8 0,0-8 0,0 8 0,0-8 0,0 7 0,0-6 0,-5 7 0,4-4 0,-9 6 0,3-1 0,-5 1 0,1 0 0,-1 0 0,0-1 0,-6 2 0,5-1 0,-11 0 0,4 1 0,-6 0 0,1-1 0,-1-4 0,6 3 0,-4-3 0,5 4 0,-1-4 0,2 3 0,12-9 0,1 8 0,5-8 0,0 3 0,0-4 0,8 0 0,3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4T03:12:04.2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781 1697 24575,'0'-15'0,"0"-3"0,0 1 0,0-4 0,0-1 0,0-6 0,0 10 0,0-9 0,0 11 0,0-12 0,0 4 0,0-4 0,0 7 0,-5-1 0,-2-6 0,-4 5 0,-6-11 0,5 10 0,-11-10 0,10 5 0,-4-7 0,1 7 0,3 1 0,-2 6 0,-1 1 0,4-1 0,-3 6 0,5-5 0,-1 10 0,-4-9 0,4 9 0,-5-10 0,1 9 0,3-3 0,-4 0 0,6 3 0,-5-3 0,4 5 0,-5-1 0,1 1 0,4 0 0,-4-1 0,0 1 0,3 4 0,-3-3 0,0 3 0,4-4 0,-5 4 0,7-3 0,-1 4 0,-6-1 0,5-3 0,-4 8 0,5-7 0,0 6 0,-5-7 0,4 8 0,-4-4 0,5 1 0,-6 3 0,5-4 0,-4 5 0,5 0 0,0 0 0,0-4 0,0 3 0,-5-4 0,4 5 0,-4 0 0,5 0 0,0 0 0,0 0 0,1 0 0,-1 0 0,9 0 0,10 0 0,3 0 0,6 0 0,-8 0 0,5 0 0,-4 0 0,4 0 0,0 0 0,1 0 0,1 0 0,3 0 0,-4 0 0,6 0 0,6 0 0,1 0 0,7 0 0,-1 0 0,1 0 0,-1 0 0,1 0 0,-1 0 0,1-10 0,-7 7 0,-1-12 0,-6 8 0,-1-4 0,-4 1 0,-2 0 0,-6 0 0,1 0 0,0 0 0,0 0 0,-5 0 0,0 0 0,-5 0 0,0 1 0,0-6 0,4 3 0,-3-8 0,3 3 0,-4 1 0,0-5 0,0 5 0,0-6 0,0 6 0,0-5 0,0 10 0,0-4 0,0 5 0,0 0 0,-4 0 0,-1 0 0,-5-4 0,0 2 0,-1-3 0,-4 5 0,4 0 0,-10-6 0,10 5 0,-9-5 0,8 6 0,-8-1 0,9 1 0,-10-1 0,5 1 0,-1-6 0,-4 4 0,9-3 0,-8 4 0,9 1 0,-4 4 0,5-3 0,0 8 0,0-8 0,-5 8 0,3-8 0,-8 8 0,9-8 0,-10 8 0,5-8 0,-1 8 0,2-9 0,0 4 0,-2 1 0,1 0 0,1 0 0,5 4 0,0-3 0,0 0 0,0 2 0,0-2 0,0 4 0,5-4 0,-3 3 0,3-4 0,-4 5 0,0 0 0,0 0 0,0 0 0,-1 0 0,1 0 0,0 0 0,8 0 0,2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4T03:12:06.5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544 157 24575,'-14'0'0,"1"0"0,4 0 0,0-5 0,-1 0 0,1-4 0,-1-1 0,0 0 0,0 5 0,1-4 0,-1 4 0,0-5 0,0 5 0,1-4 0,-1 8 0,4-8 0,-3 8 0,4-3 0,-5 4 0,0-5 0,0 4 0,0-8 0,0 8 0,0-3 0,1-1 0,-1 4 0,0-3 0,1 4 0,0 0 0,0 0 0,-1 0 0,1 0 0,-1-4 0,0 2 0,1-2 0,-1 4 0,0 0 0,5-4 0,-4 2 0,3-2 0,-3 4 0,-1 0 0,0 0 0,0 0 0,0 0 0,0 0 0,0 0 0,1 0 0,-1 0 0,0 0 0,0 0 0,0 0 0,1-4 0,-1 3 0,0-4 0,0 5 0,0 0 0,9 0 0,2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4T03:12:27.48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9145.79688"/>
      <inkml:brushProperty name="anchorY" value="-65029.44922"/>
      <inkml:brushProperty name="scaleFactor" value="0.5"/>
    </inkml:brush>
  </inkml:definitions>
  <inkml:trace contextRef="#ctx0" brushRef="#br0">1 6962 24575,'91'-36'0,"1"0"0,0-1 0,-1 1 0,1 0 0,0-1 0,-1 1 0,1 0 0,0-1 0,-1 1 0,1 0 0,0-1 0,-1 1 0,1 0 0,6-3 0,-20 9 0,-1-1 0,22-8-656,-33 13 1,14-6-1,9-3 1,10-4 0,4-2-1,5-2 1,1 0 0,-1-1-1,-3 2 1,-5 2 0,-8 2-1,-10 4 1,-12 4 0,-15 6-1,-16 5-834,16-16 4166,14-7-2676,-12 0 0,12 0 0,-26 15 0,0 0 0,17-10 0,-16 11 0,0 0 0,11-8 0,15-8 0,0 0 0,0 0 0,-7-6 0,6 4 0,-12-4 0,5 6 0,-6-6 1739,-7 5-1739,5-5 0,-12 2 0,5 3 6724,-6-11-6724,6 12 182,-4-13-182,6 6 0,-9 0 0,2-5 0,-2 5 0,2-7 0,-7 2 0,4 6 0,-5-4 0,5 11 0,-5-11 0,4 11 0,-11-9 0,4 11 0,-7-4 0,11-9 0,-14 13 0,11-13 0,-19 23 0,4-5 0,-6 10 0,1-10 0,-1 11 0,0-5 0,0 0 0,0 5 0,1-12 0,-1 12 0,0-5 0,0 0 0,0 5 0,1-11 0,-1 11 0,0-21 0,0 12 0,-4-14 0,3 17 0,-4 1 0,0 0 0,3 5 0,-2-11 0,-1 4 0,4-6 0,-3 1 0,5-8 0,0 5 0,-5-12 0,4 13 0,-4-13 0,5 13 0,-5-6 0,3 7 0,-3 0 0,0 1 0,3-1 0,-9 0 0,5 1 0,-2 5 0,-2-4 0,8 5 0,-9-1 0,9-14 0,-9 13 0,4-8 0,-5 11 0,0 6 0,0 0 0,5-6 0,-3 5 0,3-11 0,-5 10 0,0-10 0,0 5 0,0-1 0,0-4 0,0 11 0,0-5 0,5 6 0,-4 0 0,4 0 0,-5 1 0,0-1 0,0 5 0,0-3 0,0 9 0,0-10 0,0 10 0,0-14 0,0 8 0,0-4 0,0 0 0,0 10 0,0-4 0,0 0 0,0 4 0,0-10 0,0 10 0,0-10 0,0 10 0,0-9 0,0 9 0,0-5 0,0 1 0,0-1 0,0-1 0,0-3 0,0 3 0,0-5 0,0 1 0,0 4 0,0 2 0,0 5 0,0 1 0,0-1 0,0 1 0,-5-6 0,4 5 0,-9-11 0,9 10 0,-9-10 0,9 10 0,-4-4 0,0 5 0,4 0 0,-11 5 0,6 1 0,-7 4 0,3 0 0,0 0 0,-4 0 0,3 0 0,-4 0 0,6 0 0,-1 0 0,-6 0 0,5 4 0,-9-3 0,9 4 0,-10-5 0,5 0 0,-6 0 0,0 0 0,-6 0 0,5 0 0,-5 0 0,6 0 0,-6 0 0,5 0 0,-5 0 0,6 0 0,0 0 0,0 0 0,1 0 0,-1 0 0,0 0 0,0 0 0,6 0 0,-5 0 0,5 0 0,-6 0 0,6 0 0,1 0 0,-1 0 0,5 0 0,-4 0 0,5 0 0,0 0 0,0 0 0,0-5 0,0 4 0,0-8 0,1 8 0,-1-8 0,0 4 0,0-5 0,-4-4 0,3 3 0,1-4 0,1 5 0,3 0 0,-3 1 0,-1-1 0,5 0 0,-4 5 0,8-4 0,-8 3 0,8-4 0,-8 0 0,8 1 0,-8-1 0,4 0 0,-1 0 0,-3-5 0,8 4 0,-8-4 0,8 5 0,-9-5 0,9 3 0,-4-3 0,0 0 0,4 4 0,-4-10 0,5 10 0,0-4 0,0 0 0,0 4 0,-4-5 0,3 1 0,-4-1 0,5-1 0,0-3 0,0 9 0,0-10 0,0 10 0,0-10 0,0 5 0,-4-6 0,2 6 0,-3-5 0,5 5 0,0-6 0,0 0 0,0 6 0,0-5 0,0 5 0,0-1 0,0-3 0,0 9 0,0-10 0,0 10 0,0-9 0,0 8 0,0-8 0,0 9 0,0-4 0,0-1 0,0 5 0,0-4 0,0 5 0,0 0 0,0-5 0,0 4 0,0-5 0,0 7 0,0-1 0,0 0 0,0 0 0,0-5 0,0 3 0,0-3 0,0 5 0,0 0 0,0 1 0,0-6 0,0 4 0,0-3 0,0 4 0,0 1 0,0-1 0,0 1 0,5-1 0,-4 0 0,3 0 0,1 5 0,-4-4 0,3 4 0,0-5 0,-3 0 0,8 5 0,-8-4 0,4 4 0,-1 0 0,-3-3 0,8 7 0,-4-3 0,4 4 0,0 0 0,0 0 0,1 0 0,-1 0 0,0 0 0,1 0 0,-1 0 0,1 0 0,-1 0 0,0 0 0,0 0 0,0 0 0,0 0 0,1 0 0,-5 4 0,4-3 0,-4 3 0,5-4 0,-1 0 0,1 0 0,0 5 0,-1-4 0,1 3 0,5-4 0,-4 0 0,4 0 0,0 0 0,-4 0 0,10 0 0,-10 0 0,9 5 0,-9-4 0,9 4 0,-3-5 0,-1 0 0,4 0 0,-3 5 0,-1-4 0,4 4 0,-3-5 0,-1 0 0,4 0 0,-9 0 0,10 0 0,-5 0 0,0 0 0,9 0 0,-13 0 0,7 0 0,-9 0 0,0 0 0,0 0 0,5 0 0,-4 0 0,4 0 0,-5 0 0,0 0 0,-1 0 0,1 0 0,0 0 0,5 0 0,-4 0 0,4 0 0,-5 0 0,0 0 0,-1 0 0,1 0 0,0 0 0,0 0 0,-1 0 0,1 0 0,0 0 0,0 0 0,-1 0 0,11 0 0,-8 0 0,7 0 0,-9 0 0,0 0 0,0 0 0,-1 0 0,6 0 0,-3 0 0,3 0 0,0 0 0,-4 0 0,9 0 0,-4 0 0,1 0 0,3 0 0,-9 0 0,9 0 0,-3 0 0,-1 0 0,4 0 0,-9 0 0,10 0 0,-5 0 0,0 0 0,5 0 0,-10 0 0,9 0 0,-4 0 0,5 0 0,-6 0 0,0 0 0,-5 0 0,5 0 0,-4 0 0,4 0 0,-5 0 0,0 0 0,0 0 0,5 0 0,-4 0 0,4 0 0,0 0 0,-4 0 0,4 0 0,-5 0 0,-1 0 0,6 0 0,-3 0 0,3 0 0,0 4 0,-4-2 0,4 2 0,0-4 0,5 0 0,-2 0 0,7 0 0,-9 5 0,0-4 0,5 4 0,-10-5 0,9 0 0,-9 0 0,4 0 0,0 0 0,-4 0 0,4 0 0,0 0 0,-4 0 0,4 0 0,-5 5 0,0-4 0,0 3 0,0-4 0,-1 0 0,1 0 0,0 0 0,0 0 0,-1 0 0,1 0 0,0 0 0,0 0 0,9 0 0,-7 0 0,8 0 0,-11 0 0,1 0 0,0 0 0,0 0 0,5 0 0,-4 0 0,4 0 0,-5 0 0,5 0 0,-4 0 0,4 0 0,-5 0 0,-1 0 0,1 0 0,0 0 0,0 0 0,0 0 0,-1 0 0,1 0 0,0 0 0,0 0 0,-1 0 0,1 0 0,0 0 0,-1 0 0,1 0 0,0 0 0,-1 0 0,1 0 0,0 0 0,0 0 0,-1 0 0,1 0 0,0 0 0,0 0 0,-1 0 0,7 0 0,-5 0 0,9 0 0,-9 0 0,9 0 0,-3 0 0,4 0 0,1 0 0,0 0 0,5 0 0,-4 0 0,15 0 0,-8 0 0,3 0 0,-5 0 0,-7 0 0,1 0 0,-6 0 0,5 0 0,-5 0 0,0 0 0,5 0 0,-10 0 0,4 0 0,-5 0 0,5 0 0,-4 0 0,4 0 0,-6 0 0,1 0 0,0 0 0,5 0 0,-4 0 0,4 0 0,-5 0 0,0 0 0,-1 0 0,6 0 0,-4 0 0,9 0 0,-4 0 0,-1 0 0,6 0 0,-10 0 0,9 0 0,-9 0 0,9 0 0,-3 0 0,-1 0 0,4 0 0,-3 0 0,4 0 0,-4 0 0,3 0 0,-9 0 0,9 0 0,-3 0 0,4 0 0,1 0 0,-1 0 0,1 0 0,-6 0 0,5 0 0,-5 0 0,6 0 0,9 0 0,-7 0 0,7 0 0,-15 0 0,5 0 0,-5 0 0,6 0 0,-6 0 0,4 0 0,-9 0 0,10 0 0,-10 0 0,9 0 0,-4 0 0,5 0 0,0 0 0,-5 0 0,4 0 0,-9 0 0,4 0 0,-5 0 0,5 0 0,-4 0 0,4 0 0,-5 0 0,0 0 0,0 0 0,-1 0 0,6 0 0,-3 0 0,3 0 0,0 0 0,-4 0 0,9 0 0,-4 0 0,6 0 0,0 0 0,-1 0 0,1 0 0,-1 0 0,5 0 0,-3 0 0,3 0 0,-4 0 0,-6 0 0,-1 0 0,0 0 0,-4 0 0,4 0 0,-5 0 0,5 0 0,-4 0 0,4 0 0,0 0 0,-4 0 0,4 0 0,0 0 0,-4 0 0,10 0 0,-10 0 0,9 0 0,-4 0 0,1 4 0,3-3 0,-4 4 0,1-5 0,13 4 0,-17-2 0,17 2 0,-14-4 0,12 0 0,-5 5 0,5-3 0,-6 7 0,-1-3 0,1 0 0,-6 3 0,5-3 0,-10 0 0,4 3 0,-5-8 0,-1 8 0,1-4 0,0 5 0,0 0 0,-1-1 0,1 1 0,0 0 0,0 0 0,-5-1 0,4 1 0,-8 0 0,7 0 0,-6-1 0,2 11 0,-4-8 0,0 13 0,0-14 0,0 9 0,0-9 0,0 9 0,0-8 0,0 8 0,0-4 0,0 6 0,0-1 0,0-4 0,0 3 0,0-4 0,0 1 0,0 3 0,0-4 0,0 6 0,0-6 0,0 5 0,0-5 0,0 6 0,0-1 0,0 1 0,0-6 0,0 4 0,0-3 0,0 9 0,0-4 0,0 4 0,0-9 0,-5 3 0,-1-9 0,0 10 0,-2-10 0,6 4 0,-7 0 0,8-4 0,-8 4 0,3-5 0,-4-1 0,0 1 0,0-4 0,1 2 0,-7-7 0,-6 9 0,-8-3 0,-13 5 0,-1 0 0,-8 1 0,-8 0 0,-2 1 0,-8-6 0,0 4 0,8-5 0,12 0 0,1 0 0,-13 0 0,-37 6 0,37-6 0,-8 1 0,0-2 0,0 1 0,8-6 0,2 5 0,15-6 0,-5 0 0,13 0 0,-13 0 0,12 0 0,-12 0 0,6 0 0,-8 0 0,0 0 0,7 0 0,-13 0 0,19 0 0,-19 0 0,20 0 0,-12 0 0,13 0 0,-13 0 0,-11 0 0,12 0 0,-25 0 0,28 0 0,-22 0 0,6 0 0,-8 0 0,0 0 0,8 0 0,-6 0 0,14 0 0,-6 0 0,15 0 0,3 0 0,6 0 0,6 0 0,-4 0 0,5 0 0,-1 0 0,2 0 0,0 0 0,5 0 0,-11 0 0,11 0 0,-21 0 0,18 0 0,-12 0 0,17 0 0,-7 0 0,4 0 0,-10 0 0,11 0 0,-5 0 0,6 0 0,0 0 0,6 0 0,-4 0 0,8 0 0,-8 0 0,3 0 0,1 0 0,-5 0 0,5 0 0,-1 0 0,-3 0 0,9 0 0,-4 0 0,-1 0 0,5 0 0,-4 0 0,-5 0 0,8 0 0,-13 0 0,14 0 0,-4 0 0,5 0 0,-5 0 0,3 0 0,-3 0 0,5 0 0,0 0 0,1 0 0,-1 5 0,0-4 0,0 7 0,0-6 0,0 6 0,0-3 0,1 5 0,-1-5 0,5 3 0,1-3 0,0 0 0,3 4 0,-8-4 0,3 5 0,-3-1 0,3 1 0,-2-5 0,2 4 0,-4-4 0,0 1 0,5 2 0,-4-2 0,-2 4 0,0 0 0,0 0 0,2-4 0,4 2 0,-1-7 0,2 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4T03:14:24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24575,'15'0'0,"-5"0"0,17 0 0,-3 0 0,5 0 0,12 0 0,-16 0 0,24 0 0,-11 0 0,6 0 0,6 0 0,-12 0 0,4 0 0,-6 0 0,-1 0 0,1 0 0,-1 5 0,1 1 0,-7 6 0,5-6 0,-4 4 0,-1-4 0,5 6 0,-11-6 0,11 5 0,-11-5 0,5 5 0,0 1 0,1-6 0,7 4 0,-1-3 0,1 5 0,30 6 0,-16-5 0,24 6 0,-14-6 0,-6 0 0,5 1 0,1-1 0,-6 6 0,5 1 0,1 1 0,2 10 0,0-8 0,6 17 0,-7-12 0,9 13-609,12 4 609,0 1 0,-39-16 0,0 1 0,2-8 0,-1 0 0,-1 7 0,0 1 0,4-4 0,0 1 0,1 4 0,1 1 0,-1-1 0,0 0 0,0 0 0,1 1 0,-1-1 0,0 0 0,2 1 0,-3-2 0,24 23 0,-19-14 0,0 1 0,4 7 0,-13-9 0,2 0 0,19 13 0,-6 4 0,7 2 0,-9-8-97,0-2 97,0-6 0,-7 6 0,-3-13 0,-7 10 0,-1-13 606,1 7-606,-7-2 100,5 2-100,-12-3 0,12 2 0,-16 5 0,8-4 0,-10 4 0,-1-8 0,-1 1 0,1-1 0,-5 1 0,4 6 0,-5-4 0,1 4 0,-1 1 0,0-6 0,0 6 0,-5-7 0,3-1 0,-8 1 0,3-1 0,-5 1 0,5-1 0,-4 1 0,5 15 0,-6-17 0,0 15 0,0-25 0,0 10 0,0-5 0,0 0 0,0 5 0,0-4 0,0 12 0,0-4 0,0 4 0,0-6 0,0-1 0,0 1 0,0 0 0,0-1 0,0 1 0,0-1 0,0 1 0,0-1 0,0 0 0,-6 1 0,5-1 0,-4 1 0,5 0 0,0 9 0,0-14 0,0 13 0,0-21 0,0 11 0,0-11 0,0 11 0,0-10 0,0 10 0,0-11 0,0 11 0,0-11 0,0 5 0,5-7 0,-4 1 0,8 0 0,-3-6 0,0 4 0,2-9 0,-2 10 0,4-10 0,1 9 0,-1-9 0,1 9 0,-2-9 0,2 10 0,-1-10 0,1 9 0,9 6 0,-2-7 0,3 11 0,0-13 0,-4 5 0,4-5 0,1 3 0,-5-3 0,3 0 0,-3 3 0,-1-8 0,4 3 0,-8-5 0,8 6 0,-9-5 0,9 4 0,-9-5 0,10 6 0,-10-5 0,4 4 0,0-5 0,-4 0 0,4 0 0,-5 0 0,5 0 0,-4 0 0,4 0 0,-5 0 0,9 4 0,-7-7 0,8 7 0,-5-8 0,-4 3 0,9 2 0,-9-1 0,9 1 0,-9-6 0,10 5 0,-10-5 0,4 5 0,0-4 0,-4 3 0,4-8 0,-5 7 0,-1-7 0,1 8 0,0-8 0,0 4 0,-1-5 0,0 0 0,0 0 0,0 0 0,0 0 0,0 0 0,0 0 0,-4 0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4T03:14:28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1 304 24575,'0'32'0,"0"5"0,0 22 0,0 12 0,0 10 0,0-7 0,0 11 0,0-20 0,0 13 0,0-8 0,0-8 0,0-9 0,0-3 0,0-13 0,0 6 0,5-8 0,1 1 0,6-7 0,5 5 0,0-11 0,1 5 0,2-6 0,-3-1 0,4 1 0,7 0 0,-5 0 0,11-3 0,-10 1 0,10-7 0,-5 8 0,6-7 0,1 3 0,7-5 0,-6 0 0,13 1 0,-6-7 0,8 6 0,8-11 0,-6 5 0,13-6 0,-5 6 0,17-4 0,-8 4 0,8-6 0,21 0 0,-31 0-377,-16 0 1,1 0 376,40 0 0,-42 0 0,1 0 0,5 0 0,-2 0 0,35 0 0,-3 0 0,3 0 0,2 0 0,-27 0 0,1 0 0,-13 0 0,0 0 0,9 0 0,0 0 0,-8 0 0,0 0 0,2 0 0,0 0 0,1 0 0,-1 0 0,-5-3 0,1-1 0,13 0 0,-2-1 0,17-4-577,2 1 0,0 0 577,-8 0 0,20-1 0,2 0 0,-9 2 0,3-1 0,1 1 0,6 4 0,-30 0 0,-3-2-319,11 0 319,-24 4 0,2 0 0,42-12 0,1 11 0,-42-2 0,-2 0 0,29-3 0,8-1 0,0 0 0,0-6 0,0 13 0,-8-6 0,5 0 0,-14 5 0,6-4 0,-10-1 0,10 6 0,-6-5 0,5-1 0,-8 6 0,0-5 0,-8 0 697,6 4-697,-15-3 1177,23 5-1177,-20-6 352,4 4-352,-17-3 0,-8 5 0,-6 0 0,5-6 0,-4 5 0,-1-4 0,5-1 0,-5 5 0,7-10 0,0 10 0,-1-10 0,1 10 0,-1-10 0,1 10 0,-1-10 0,1 5 0,-7-6 0,5 0 0,-5 1 0,7-1 0,-1-6 0,4 1 0,-2-7 0,-4 7 0,-10-5 0,-3 10 0,-3-8 0,-1 8 0,4-9 0,-8 10 0,3-9 0,-5 3 0,1 1 0,-1 1 0,0-1 0,0 5 0,-4-9 0,-2 8 0,1-3 0,-4 5 0,3-5 0,-4 4 0,0-4 0,0 0 0,0 3 0,0-3 0,0 0 0,0 4 0,0-4 0,0 0 0,0 4 0,0-8 0,0 7 0,0-8 0,-5 3 0,-1-4 0,-5-1 0,0 0 0,0 0 0,0 1 0,0-1 0,0 0 0,0 0 0,1 6 0,-1-5 0,-4 5 0,3-6 0,-4 6 0,1-5 0,-2 5 0,-5-6 0,6 5 0,-5-3 0,5 3 0,-1 1 0,-7-4 0,11 13 0,-12-7 0,9 8 0,-1-5 0,-9 0 0,8 0 0,-10 0 0,6-5 0,-6 4 0,5-4 0,-5 4 0,11 2 0,-3-1 0,9 5 0,-10-3 0,5 7 0,-1-7 0,-3 8 0,3-8 0,-5 3 0,1-5 0,-1 5 0,5-4 0,-8 4 0,8-4 0,-9 4 0,4-4 0,5 9 0,-3-9 0,-3 9 0,0-9 0,-11 9 0,4-4 0,-5 0 0,-1 3 0,0-8 0,-7 8 0,6-8 0,-13 8 0,5-3 0,-15 5 0,6-6 0,-5 5 0,-1-5 0,6 6 0,-6 0 0,0-6 0,6 4 0,-6-4 0,-15 6 0,18-6 0,-11 5 0,10-5 0,11 6 0,-21 0 0,6 0 0,-7 0 0,7 0 0,-6 0 0,6 0 0,-8 0 0,8 0 0,-6 0 0,14 0 0,-6 0 0,1 0 0,5 0 0,-6 0 0,0 0 0,6 0 0,-14 0 0,14 0 0,-14 0 0,-2 0 0,13 0 0,-18 0 0,21 0 0,-39 0 0,25 0 0,-23 0 0,44 5 0,-11-4 0,13 5 0,-6-6 0,-1 0 0,7 5 0,-5-4 0,5 5 0,-6-6 0,-1 0 0,7 0 0,-5 0 0,5 5 0,1-3 0,-6 3 0,12-5 0,-12 0 0,13 0 0,-13 0 0,12 0 0,-5 0 0,14 0 0,-5 0 0,4 0 0,1 0 0,-15 0 0,18 0 0,-11 0 0,15 0 0,0 0 0,0 0 0,0 0 0,1 0 0,-1 0 0,0 0 0,0 0 0,1 0 0,-1 0 0,0 0 0,0 0 0,1 5 0,-1-4 0,0 4 0,0-5 0,0 0 0,-5 6 0,3-5 0,-4 4 0,0 0 0,5-3 0,-11 3 0,11 0 0,-5-4 0,-10 9 0,12-4 0,-11 1 0,9-3 0,4 1 0,-4-4 0,7 4 0,-7 0 0,4-3 0,-4 3 0,0 0 0,10-3 0,-8 3 0,9 0 0,-5-4 0,1 9 0,-1-9 0,0 8 0,-10-2 0,7-1 0,-7 4 0,10-9 0,0 9 0,-6-9 0,5 9 0,-5-9 0,6 8 0,1-3 0,-1 5 0,0-5 0,0 4 0,1-9 0,-1 9 0,-6-4 0,5 0 0,-12 5 0,12-10 0,-11 10 0,11-10 0,-5 9 0,0-4 0,10 1 0,-9 3 0,11-9 0,-6 8 0,5-7 0,-3 7 0,9-7 0,-10 7 0,10-8 0,-9 8 0,10-7 0,-5 2 0,10 0 0,-4-3 0,4 4 0,-5-5 0,0 4 0,0-3 0,0 3 0,0 1 0,0-4 0,0 7 0,1-7 0,4 7 0,1-7 0,4 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4T03:31:47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24575,'25'0'0,"24"0"0,0 0 0,45 16 0,-23 12 0,17 9 0,8 14 0,-16-14 0,19 15 0,-20-8 0,-3-1 0,22 22 0,-33-20 0,20 11 0,-47-19 0,-3-9 0,-8-7 0,-6 5 0,4-11 0,-10 4 0,4-7 0,-7 1 0,0-2 0,-1 1 0,1-6 0,-6 4 0,-1-3 0,0-1 0,2-1 0,-1 1 0,4-5 0,-9 10 0,10-10 0,-4 10 0,5-4 0,0 5 0,0 0 0,1 0 0,5 7 0,-4-5 0,12 11 0,-12-4 0,12 0 0,-5 4 0,-1-10 0,5 10 0,-4-5 0,6 7 0,0 0 0,0-6 0,0 5 0,0-5 0,0 6 0,0 0 0,7 1 0,-5-7 0,6 6 0,0-5 0,-6 5 0,13 3 0,-13-9 0,6 5 0,-1-3 0,-5 4 0,14-4 0,-14 2 0,13-2 0,-5 5 0,-1 1 0,7-7 0,-7 5 0,1-5 0,6 1 0,-7 4 0,1-5 0,5 0 0,-13 4 0,14-10 0,-7 11 0,21-5 0,-10 1 0,2-3 0,-7-5 0,-5-1 0,7 1 0,9 0 0,-6 0 0,6-6 0,1 5 0,1-5 0,10 7 0,-1 0 0,1 0 0,-1 0 0,1 0 0,0-7 0,9 6 0,3-13 0,11 13 0,-11-13 0,8 14 0,-8-14 0,10 5 0,-10-7 0,8 0 0,-18 0 0,8 0 0,9 7 0,-15-5 0,6 4 0,-22-6 0,0 0 0,-6 7 0,15-6 0,-15 6 0,15-7 0,-6 7 0,8-5 0,11 5 0,-8-7 0,8 0 0,-1 0 0,4 8 0,9-6 0,0 5 0,0-7 0,1 0 0,-1 8 0,12-6 0,-12 2 0,3 0 0,-25-4 0,2 0-459,34 0 0,-1 0 459,-34 0 0,-4 0 0,8 0 0,1 0 0,0 0 0,-1 0-463,47 0 463,-50 0 0,0 0 0,38 0 0,-38 0 0,3 0-513,8 0 1,1 0 512,-5 0 0,0 0 0,11 0 0,-1 0 0,-13 0 0,-1 0 0,0 0 0,1 0 0,-1 0 0,0 0 0,9 0 0,-3 0-398,34 0 398,-37 0 0,0 0 0,34 0 0,-38 0 0,3 0 0,5 0 0,0 0 0,43 0 0,-52 0 0,0 0 0,4 0 0,-1 0 0,51 0 0,-39 0 0,0 0 415,-19 0 0,1 0-415,35 0 0,3 0 0,-24 0 0,-2 0-85,9 0 1,-2 0 84,-16 0 0,-4 0 0,30 0 0,-32 0 0,1 0 0,0 0 0,-1 0 0,54 0 0,-41 0 0,1 0 0,-9 0 0,-2 0 0,6 0 0,0 0 0,-1 0 0,-3 0 0,28 0 0,25 8 0,-17-6 0,13 15 0,-3-7 0,-3 0 0,-20 5 954,8-5-954,-10 7 0,-1-7 434,-10 5-434,8-6 0,-8 0 0,0 6 664,8-5-664,-8-1 0,39 6 0,-21-5 0,11 0 0,-22 5 91,-17-13-91,8 13 0,-10-6 0,-1 7 0,1 0 0,-1-7 0,-8 5 0,6-6 0,-15 7 0,15 1 0,-6 0 0,-1-1 0,7 1 0,-6-7 0,9 5 0,-1-5 0,20 14 0,-14-13 0,5 10 0,-13-11 0,-15 6 0,6 1 0,-8-2 0,-1 1 0,1 0 0,-1 0 0,-7-1 0,5 7 0,-13-6 0,6 6 0,-1 0 0,-5-6 0,6 6 0,-8-2 0,-7-5 0,6 12 0,-6-12 0,1 12 0,5-11 0,-12 4 0,5 0 0,-6-5 0,6 5 0,-4 0 0,9 8 0,-9-6 0,-2 10 0,-3-17 0,-8 11 0,9-11 0,-10 12 0,10-13 0,-10 13 0,10-12 0,-10 4 0,5-5 0,-6-1 0,0 0 0,0 0 0,0 0 0,0 0 0,0 0 0,0 0 0,0 1 0,0-1 0,0 0 0,0 0 0,0 0 0,0 1 0,0-2 0,-5-4 0,-2-2 0,-4-5 0,-1 0 0,0 0 0,-7 0 0,5 0 0,-5 6 0,0-5 0,-2 10 0,-6-9 0,0 10 0,0-5 0,-8 7 0,-2 1 0,0-7 0,-6 5 0,7-5 0,-1 7 0,-6-1 0,14-6 0,-14 5 0,14-11 0,-6 10 0,0-10 0,6 4 0,-6 0 0,8-5 0,0 5 0,-8 1 0,6-6 0,-6 6 0,8-7 0,0 6 0,0-5 0,6 5 0,-5 0 0,6-4 0,-19 4 0,15-6 0,-14 6 0,18-5 0,-8 5 0,1-6 0,0 0 0,0 0 0,0 0 0,-8 0 0,6 0 0,-6 0 0,8 0 0,-1 0 0,-6 0 0,4 0 0,-12 0 0,5 0 0,-7 0 0,-1 0 0,0 0 0,1 0 0,7 0 0,-6 0 0,14 0 0,-13 0 0,12 0 0,-4 0 0,-1 0 0,-2 0 0,0 0 0,-5 0 0,5 0 0,-8 0 0,-11 0 0,16 0 0,-7 0 0,12 0 0,6 0 0,-6 0 0,8 0 0,0 0 0,6 0 0,-4 0 0,4 0 0,-6 0 0,0 0 0,6 0 0,-5 0 0,13 0 0,-6 0 0,0 0 0,5 0 0,-12 0 0,12 6 0,-11-5 0,11 10 0,-12-10 0,5 5 0,-6 0 0,7-5 0,-6 11 0,6-10 0,-8 10 0,-4-5 0,3 1 0,-4 4 0,6-11 0,7 11 0,-6-11 0,5 5 0,1-1 0,-6 2 0,12 0 0,-5-1 0,7 0 0,0-5 0,-1 10 0,1-10 0,-1 10 0,1-10 0,5 10 0,-4-9 0,10 9 0,-10-5 0,5 6 0,-6 0 0,5-1 0,-4 2 0,4-7 0,-5 5 0,-1-4 0,1 5 0,0 0 0,-1 1 0,0 5 0,-6 3 0,4-1 0,-10 6 0,10-6 0,-4 1 0,0 4 0,5-11 0,-5 5 0,6-1 0,6-4 0,-5 5 0,11-7 0,-10 0 0,9 0 0,-3 0 0,5-1 0,0 1 0,0-1 0,0 1 0,0 6 0,6 3 0,2 13 0,6-5 0,0 14 0,0-7 0,1 9 0,-1-9 0,1 7 0,-1-7 0,1 9 0,0-1 0,-1-7 0,1 5 0,-1-5 0,6-1 0,3 7 0,4-14 0,9 7 0,-7-9 0,15 11 0,-7-8 0,9 8 0,8-7 0,1 0 0,10-6 0,-1 5 0,11-3 0,-8-2 0,8-1 0,-1 1 0,4-6 0,20 15 0,3-14-664,11 7 664,-50-17 0,1-1 0,1-4 0,0 0 0,6 4 0,0 0 0,8-3 0,-1 0 0,42 5 0,-45-5 0,1-3 0,42-3 0,-34 0 0,3 0-526,-12 0 0,0 0 526,10 0 0,1 0 0,-13 0 0,-3 0-632,47 0 632,-35 0 0,1 0 0,42 0 0,-52 0 0,0 0 0,-4 0 0,-1 0 0,49 0 0,-52 0 0,0 0 0,0 0 0,-3 0 0,41 0 0,-34 0 0,1 0 0,28 0-32,-33 0 0,-2 0 32,15 0 605,7 0-605,-6 0 1046,9 0-1046,0 0 688,0 0-688,1 0 0,10 0 0,-8-7 0,9 5 0,-12-6 73,-10 1-73,-2 5 0,0-5 0,-8-1 0,7-1 0,-9 0 0,-1-5 0,1 5 0,0 0 0,-1-6 0,1 6 0,9-8 0,-7 1 0,8-1 0,28-7 0,-18 5 0,21-12 0,-32 12 0,-9-4 0,-1 6 0,1 1 0,-1-7 0,-8 5 0,6-5 0,-15 8 0,6-7 0,-8 5 0,-1-4 0,0-1 0,-7 6 0,5-12 0,-5 12 0,8-12 0,-1 11 0,0-11 0,1 5 0,-1 0 0,0-5 0,-7 6 0,5-1 0,7-16 0,-2 12 0,10-14 0,-19 4 0,4 6 0,-12-4 0,5 6 0,-7-6 0,0 6 0,0-6 0,-1 8 0,-6-8 0,5 6 0,-10-6 0,3 8 0,-5 0 0,-1 0 0,1-8 0,-6 6 0,4-6 0,-10 8 0,4-8 0,-6 6 0,0-14 0,0 6 0,0-7 0,-20-21 0,2 16 0,-29-27 0,7 27 0,-11-9 0,-7-1 0,-3 7 0,1-7 0,-16 7 0,16 10 0,-15 1 0,11 8 0,-1 1 0,0 0 0,-10 6 0,8 2 0,-8 7 0,1 1 0,6-1 0,-7 0 0,11 1 0,8 7 0,-7-5 0,8 12 0,-30-5 0,16 7 0,-16 0 0,10 0 0,8 0 0,-8 0 0,11 0 0,-1 0 0,0 0 0,0 0 0,1 0 0,8 0 0,-7 0 0,17 0 0,-17 0 0,7 0 0,1 6 0,-8-4 0,7 11 0,-8-11 0,-1 13 0,9-7 0,-6 1 0,6 4 0,0-4 0,-6 7 0,-14-1 0,6 1 0,-14-8 0,28 6 0,-6-13 0,15 13 0,-7-13 0,1 13 0,6-12 0,1 5 0,4-7 0,5 0 0,0 6 0,-6-5 0,14 5 0,-14-6 0,7 0 0,-1 0 0,-6 0 0,14 0 0,-6 0 0,8 0 0,0 0 0,0 0 0,-8 0 0,6 0 0,-6 0 0,8 0 0,-20 0 0,15 0 0,-15 0 0,19 0 0,8 0 0,-6 0 0,12 0 0,-5 0 0,7 0 0,-1 0 0,1 0 0,0 0 0,5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20:10:24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2337 24575,'20'0'0,"6"0"0,10 0 0,1 0 0,6 0 0,0 0 0,18-13 0,-18 5 0,23-13 0,2-16 0,-8 18 0,-9-11 0,0 0 0,5 11 0,24-30 0,-9 25 0,1-17-428,16 10 428,-16-10 0,7 11 0,-15-11 0,-4 12 0,-7-4 0,-8 8 0,5 0 0,-19 1 0,10 0 0,-11 6 428,5-4-428,-6 4 0,5-5 0,-11 5 0,11-4 0,-11 5 0,11-7 0,-4 2 0,-1-1 0,5-1 0,-5 1 0,8-7 0,-1 4 0,1-5 0,-1 8 0,-1-1 0,10-8 0,-7 6 0,8-13 0,-9 7 0,8-1 0,-5-4 0,4 3 0,-7 2 0,0 2 0,0-1 0,-1 6 0,8-7 0,-5 1 0,11 4 0,6-21 0,-7 12 0,4-6 0,-16 11 0,-2 7 0,1 0 0,0 0 0,-1 1 0,-6 0 0,5-1 0,-4 1 0,-1 5 0,-1-3 0,0 3 0,-5 0 0,5-3 0,0 8 0,-5-3 0,5 5 0,-12 1 0,4-1 0,-9 1 0,9-1 0,-8 5 0,3-3 0,-6 8 0,5-8 0,-3 4 0,3-1 0,-4-3 0,0 8 0,0-3 0,-1 4 0,1 0 0,0 0 0,-5 4 0,0 6 0,-5 1 0,0 9 0,0-3 0,-5-1 0,4 4 0,-3-3 0,-1 4 0,4 1 0,-9 0 0,9-1 0,-9 1 0,9 6 0,-9-5 0,9 5 0,-9-1 0,3-3 0,1 3 0,-4-5 0,9 6 0,-4-5 0,0 11 0,3-11 0,-3 11 0,5-5 0,0 7 0,0 0 0,0-7 0,0 5 0,0-5 0,0 7 0,0-1 0,0-5 0,0 4 0,0-5 0,0 7 0,0-1 0,0 24 0,0-18 0,0 25 0,0-29 0,0 13 0,0-6 0,6 8 0,1 0 0,0-8 0,5 6 0,-11-5 0,10-1 0,-4-1 0,5 0 0,-5-6 0,4 6 0,-5-8 0,1 1 0,3-7 0,-4 5 0,5-11 0,0 5 0,-5-7 0,4 1 0,-5-6 0,6 5 0,-1-5 0,1 0 0,4 9 0,-4-13 0,3 7 0,1-8 0,-4-1 0,10 0 0,-5 1 0,0-1 0,5 1 0,-5-1 0,6-4 0,-1 4 0,1-4 0,6 0 0,-5 3 0,5-8 0,-7 4 0,1 0 0,6-4 0,-5 4 0,5 0 0,-7-4 0,1 4 0,-1-5 0,17 0 0,-18 0 0,16 0 0,-19 0 0,4 0 0,-4 0 0,3 0 0,-9 0 0,9 0 0,-3 0 0,4 0 0,7 0 0,1 0 0,7 0 0,7 0 0,1-6 0,8 4 0,8-3 0,1 5 0,9-7 0,-15 7 0,0-1 0,25-5-331,-9 6 1,-2 0 330,1-6 0,-6 5 0,-1 0 0,-2-4 0,-9 4 0,3 2 0,-1-1 0,-2 0 0,47 0 0,-34 0 0,3 0 0,-11 0 0,-1 0 0,1 0 0,2 0-564,7 0 0,2 0 564,-4 0 0,-2 0 0,-9 0 0,2 0 0,22 0 0,0 0 0,-20 0 0,0 0 0,23 0 0,2 0 0,-13-4 0,-1 0 0,0 3 0,1 0 0,-1-3 0,1 0 0,4 4 0,4 0 0,-5 1 0,6-1 0,-4-1 0,11-2 0,1-1-749,-9 3 1,4 1-1,-5-1 749,2-3 0,-4 0 0,1 4 0,2 0-679,4 0 0,-1 0 679,-10 0 0,0 0 0,10 0 0,1 0 0,-5 0 0,0 0 0,0 0 0,0 0 0,5 0 0,-1 0 0,-4 0 0,0 0 0,6 0 0,0 0 0,0 0 0,0 0 0,-6 0 0,0 0 0,5 0 0,-1 0 0,-4 0 0,0 0 0,6 0 0,0 0 0,0 0 0,0 0 0,0 0 0,0 0-562,6 0 1,1 0 561,-6 0 0,1 0 0,4 0 0,1 0 0,-8 0 0,1 0 0,7 0 0,-1 0 0,-6 0 0,3 0 0,0 1 0,6-1 0,-4-1 0,6-3 0,-1 0-355,-10 3 1,5 1 0,-7-1 354,5-3 0,-6 0 0,4 3 0,-2 2 418,-3-1 1,-4 0-419,-14 0 0,0 0 0,24 0 0,0 0 0,-31 0 0,0 0 0,34 0 0,-1 0 0,10 0 0,-19 0 0,1 0 0,-27 0 0,0 0 0,29 0 0,-1 0 793,10 0-793,-31 0 0,0 0 0,28 0 0,-35 0 0,1 0 0,-2 0 0,0 0 0,40 0 0,0 0 0,0 0 0,0-7 0,-9 5 0,7-4 0,-16 6 0,16-7 0,-16 5 0,7-4 1692,-9-1-1692,23 0 0,-25-7 0,14 6 2397,-22-4-2397,-6 5 1254,6-1-1254,-1-4 606,-5 5-606,6-7 0,-8 1 0,-1 0 0,1 0 0,0 0 0,-1-6 0,1 5 0,-1-5 0,9 6 0,-6-6 0,5 4 0,-7-4 0,23-5 0,-18 8 0,18-14 0,-31 16 0,6-5 0,-12 1 0,11-1 0,-11 0 0,12-6 0,-13 7 0,13-2 0,-13-3 0,6 4 0,-8 0 0,-5-2 0,-2 3 0,-1-4 0,-8 0 0,7 4 0,-14-3 0,4 9 0,-6-8 0,0 9 0,1-10 0,-6 10 0,0-4 0,-5-5 0,0 8 0,0-8 0,0 10 0,0 1 0,0-1 0,0 0 0,-4 0 0,-2 4 0,-4-3 0,0 4 0,5-5 0,-4 4 0,4-2 0,-5 7 0,0-8 0,0 8 0,4-8 0,-7 3 0,7-3 0,-4-1 0,1 0 0,3 4 0,-4-3 0,5 4 0,-4-5 0,4 0 0,-5 0 0,-1-5 0,1 4 0,-1-10 0,6 10 0,-5-10 0,4 10 0,-4-9 0,0 9 0,-1-10 0,0 5 0,-5-1 0,4-4 0,-3 4 0,4-5 0,-5 1 0,4 4 0,-3-3 0,5 9 0,-1-5 0,1 1 0,0 4 0,-1-4 0,1 0 0,0 3 0,0-3 0,0 5 0,-5-9 0,4 6 0,-4-6 0,0 8 0,4 1 0,-10-1 0,9-4 0,-8 3 0,3-4 0,-5 5 0,0 0 0,1 0 0,-7 0 0,4 0 0,-4-1 0,0 1 0,-1-1 0,-7 0 0,0 0 0,1 6 0,-8-5 0,-2 3 0,-7-5 0,1 6 0,-24-4 0,17 3 0,-17 1 0,23-5 0,8 11 0,1-5 0,7 1 0,1 4 0,-1-5 0,0 1 0,0 4 0,1-5 0,-1 6 0,0-5 0,7 4 0,-5-5 0,10 6 0,-10-5 0,11 4 0,-11-5 0,4 1 0,-5 4 0,-1-10 0,0 4 0,1 1 0,-1-5 0,0 4 0,1 1 0,-8 0 0,5 1 0,-28-2 0,18-6 0,-13 1 0,11-1 0,13 1 0,-13 5 0,12-4 0,-12 4 0,13 0 0,-13-5 0,12 6 0,-12-2 0,5-3 0,1 10 0,-6-11 0,5 11 0,-7-5 0,8 1 0,1 3 0,0-9 0,5 10 0,-5-10 0,8 9 0,5-8 0,-4 9 0,5-9 0,-17 4 0,8-1 0,-7-3 0,9 9 0,0-10 0,1 10 0,-1-10 0,0 10 0,1-10 0,-1 10 0,0-5 0,1 1 0,-1 4 0,0-10 0,1 10 0,-1-10 0,0 10 0,1-10 0,-1 10 0,0-10 0,7 10 0,-5-10 0,1 5 0,2-6 0,0 6 0,9-3 0,0 7 0,1-7 0,-1 3 0,-6 0 0,5-4 0,-5 9 0,6-9 0,0 4 0,-6 0 0,5 1 0,-5 0 0,6 4 0,0-4 0,1 0 0,-7 4 0,4-4 0,-4 5 0,1-5 0,3 3 0,-10-3 0,11 5 0,-5 0 0,-3-5 0,0 4 0,-2-4 0,5 5 0,7 0 0,-1 0 0,0 0 0,0 0 0,1-5 0,4 4 0,-3-4 0,3 5 0,-5 0 0,1-5 0,4 4 0,-3-4 0,3 5 0,-5 0 0,1 0 0,-1-5 0,5 4 0,-3-4 0,3 0 0,1 4 0,-5-4 0,10 5 0,-9-5 0,9 4 0,-10-4 0,10 1 0,-14 3 0,7-4 0,-3 1 0,1 3 0,3-4 0,1 5 0,-4 0 0,8-4 0,-8 3 0,9-4 0,-10 5 0,10 0 0,-4 0 0,0 0 0,-2-4 0,-5 2 0,6-3 0,-5 5 0,5 0 0,-6 0 0,0 0 0,-6 0 0,5 0 0,-5 0 0,0 0 0,5 0 0,-21 0 0,12 0 0,-7 0 0,5 0 0,4 0 0,-5 0 0,-1 0 0,0 0 0,0 0 0,1 0 0,-1 0 0,0 0 0,1 0 0,-8 0 0,5 0 0,-5 0 0,8 0 0,-8 0 0,5 0 0,-4 0 0,6 0 0,0 0 0,1 0 0,5 0 0,-20 0 0,23 0 0,-23 0 0,20 0 0,1 0 0,1 0 0,0 6 0,4-5 0,-10 4 0,11-5 0,-5 0 0,6 0 0,1 0 0,-1 0 0,0 0 0,0 0 0,0 0 0,1 0 0,-1 0 0,0 0 0,1 0 0,-1 0 0,0 0 0,0 0 0,-15 0 0,11 0 0,-12 0 0,16 0 0,-5 0 0,3 0 0,-4 0 0,0 0 0,5 0 0,-5 0 0,0 0 0,5 0 0,-11 0 0,10 0 0,-4 0 0,0 0 0,5 0 0,-5 0 0,0 0 0,5 0 0,-5 0 0,6 0 0,0 0 0,1 0 0,-1 0 0,0 0 0,0 0 0,0 0 0,6 0 0,-11 0 0,9 0 0,-10 0 0,-3 0 0,7 0 0,-8 0 0,10 0 0,-5 0 0,3 0 0,-10 0 0,11 0 0,-5 0 0,0 0 0,5 0 0,-12 0 0,12 0 0,-5 0 0,0 0 0,5 0 0,-11 0 0,4 0 0,1 0 0,-5 0 0,10 0 0,-10-5 0,11 4 0,-5-10 0,6 10 0,-6-4 0,-5 0 0,3 4 0,-2-4 0,4 5 0,5 0 0,-5 0 0,6 0 0,1 0 0,-7 0 0,4 0 0,-4 0 0,7 0 0,-7 0 0,4 0 0,-4 0 0,7 0 0,-1 0 0,0 0 0,-6 0 0,5 0 0,-11 0 0,10 0 0,-26 0 0,23 0 0,-23 0 0,21 0 0,-1 0 0,-4 0 0,4 0 0,1 0 0,-5 0 0,11 0 0,-12 0 0,6 0 0,-1 0 0,2 0 0,7 0 0,-7 0 0,4 0 0,-4 0 0,7 0 0,-1 0 0,0 0 0,-6 0 0,5 0 0,-5 0 0,6 0 0,0 0 0,-15 0 0,5 0 0,-7 0 0,11 0 0,0 6 0,5-5 0,-5 4 0,0-5 0,4 0 0,-4 5 0,0-4 0,5 4 0,-5-5 0,7 0 0,-1 0 0,-6 0 0,4 0 0,-3 0 0,5 0 0,0 0 0,5 0 0,-3 5 0,4-4 0,-6 4 0,0 0 0,0-4 0,0 4 0,1-5 0,-1 4 0,-6-2 0,5 2 0,-5-4 0,-4 5 0,8-4 0,-7 4 0,3-5 0,-2 0 0,-5 0 0,-1 0 0,0 0 0,1 5 0,-1-3 0,0 3 0,1 0 0,-1-3 0,0 3 0,1-5 0,-1 0 0,0 0 0,7 0 0,-5 0 0,10 0 0,-10 0 0,11 0 0,-11 0 0,11 0 0,-15 0 0,14 0 0,-8 0 0,11 0 0,-1 0 0,0 0 0,0 0 0,0 0 0,1 0 0,-1 0 0,0 0 0,0 0 0,-6 0 0,5 0 0,-11 0 0,11 0 0,-5 0 0,0 0 0,5 0 0,-12 0 0,12 0 0,-5 0 0,0 0 0,5 0 0,-11 0 0,10 0 0,-19 0 0,17 0 0,-12 0 0,17 0 0,-1 0 0,5 0 0,-3 0 0,3 0 0,-4 0 0,-1 0 0,0 0 0,0 0 0,0 0 0,1 0 0,-1 0 0,-6 0 0,5 0 0,-5 0 0,0 0 0,4 0 0,-10 0 0,11 0 0,-11 0 0,10 0 0,-10 0 0,5 0 0,-7 0 0,7 0 0,-21 0 0,22 0 0,-21 5 0,19 2 0,1-1 0,1 0 0,6-2 0,0-2 0,0 7 0,1-8 0,4 4 0,-3 0 0,3-4 0,1 8 0,-5-3 0,10 4 0,-9 1 0,9-6 0,-5 0 0,6-1 0,1 2 0,-1 4 0,-6 0 0,5 0 0,-4-1 0,10 1 0,1-1 0,4 0 0,0 1 0,0-1 0,0 1 0,0 0 0,-10 5 0,3 1 0,-9 6 0,6-6 0,-1 4 0,1-9 0,4 4 0,1-5 0,1 0 0,3-1 0,-13 1 0,7 0 0,-4 6 0,2-10 0,8 8 0,-13-8 0,12 4 0,-8 0 0,10 0 0,-9 0 0,-3 0 0,-8 0 0,1 4 0,9-4 0,-3 4 0,7 1 0,-4-4 0,0 4 0,4-5 0,2 0 0,-1-5 0,4 4 0,-3-12 0,4 6 0,0-7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4T03:43:27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5597 24575,'21'0'0,"10"0"0,21 0 0,10 0 0,17 0 0,2 0-533,-32 0 1,2 0 532,-1 0 0,3 0 0,27 1 0,2-2 0,-14-6 0,1-1-578,13 4 1,1-3 577,-14-8 0,-3-2 0,-9 4 0,1 0 0,10-4 0,-2 0-743,31-7 743,-38 8 0,1 1 0,33-10 0,-41 13 0,-1 0 0,40-11 0,-3 2 0,-7 4 0,0-10-150,-2 11 150,-9-5 0,9 7 0,-15 0 709,13 0-709,-15 0 0,8 0 0,9-7 0,-7 11 0,7-16 0,0 23 0,-7-16 0,16 4 0,-16 0 0,7 0 0,0-5 0,-7 17 0,16-18 0,-24 14 0,12-7 1402,-14 0-1402,0 0 825,-2 1-825,-9 0 177,1 0-177,-7-5 0,5 4 0,-13-4 0,6 6 0,-14 0 0,5 0 0,-11 1 0,5 0 0,-6 0 0,-6 1 0,4-1 0,-9 1 0,14-10 0,-13 7 0,13-12 0,-14 9 0,4-1 0,-4-3 0,-1 9 0,1-10 0,-2 10 0,-3-4 0,-1 0 0,-5 4 0,0-5 0,0 1 0,0-1 0,0-6 0,0 0 0,0-6 0,0-1 0,0-7 0,0 0 0,0-6 0,0 4 0,0-12 0,0 13 0,0-6 0,0-9 0,0 12 0,0-5 0,0 11 0,0 11 0,0-5 0,0 0 0,0 4 0,0-4 0,0 1 0,0 3 0,0-4 0,0 6 0,4 1 0,12-11 0,3 2 0,8-3 0,-4-1 0,-1 10 0,0-4 0,0 7 0,6-2 0,-4-5 0,10 3 0,-10-4 0,10 6 0,-4 0 0,7-8 0,-1 6 0,8-7 0,-6 2 0,6 3 0,0-4 0,-6 0 0,6 4 0,0-4 0,-6 0 0,5 5 0,1-6 0,-5 2 0,27-8 0,-23 5 0,15-3 0,-13 4 0,-7 6 0,6-6 0,-1 8 0,-6 0 0,13-2 0,-12 7 0,11-5 0,-11 5 0,12-7 0,-13 2 0,13-1 0,-13 0 0,13 0 0,-13 1 0,6-1 0,0 0 0,-12 2 0,17 3 0,-23-1 0,17 3 0,3-11 0,-12 5 0,17-5 0,-21 6 0,0 1 0,5 3 0,-4-2 0,-1 3 0,5-6 0,-5 7 0,7-6 0,-1 5 0,1-6 0,0 0 0,-1 0 0,1 0 0,-1 0 0,1 0 0,1-6 0,6 3 0,-4-3 0,3 5 0,-6 1 0,1-6 0,-7 5 0,-1-4 0,-8 7 0,1 0 0,4-5 0,-8 10 0,7-4 0,-13 6 0,3-2 0,1 0 0,-4-4 0,3 10 0,-4-10 0,-1 10 0,0-4 0,0 9 0,-1-3 0,-3 4 0,-6 0 0,-5 1 0,-5-1 0,0 4 0,1-3 0,-1 4 0,1 0 0,-1 0 0,0 0 0,0 0 0,0 0 0,0-5 0,0 4 0,0-3 0,1 4 0,-1 0 0,1 0 0,-1 0 0,0 0 0,0-5 0,0 4 0,0-3 0,-5-1 0,4 4 0,-4-8 0,-1 7 0,5-2 0,-4 0 0,5 3 0,0-8 0,0 8 0,-5-4 0,4 1 0,-4-2 0,-1 1 0,5-4 0,-4 3 0,0 1 0,4-4 0,-5 4 0,7-1 0,-1-3 0,-5 3 0,3 1 0,-3-4 0,0 3 0,4-4 0,-5 4 0,7-3 0,-1 3 0,0-4 0,0 0 0,4 1 0,-2 3 0,7-2 0,-3 3 0,-1-5 0,4 0 0,-3 0 0,4 0 0,-5-5 0,4 4 0,-4-10 0,5 5 0,-5-6 0,4 6 0,-4-5 0,5-2 0,0 0 0,0-5 0,0 6 0,0-6 0,0 5 0,0-11 0,0 11 0,0-5 0,0 0 0,5 4 0,1-10 0,5 11 0,0-5 0,0 0 0,0 5 0,5-5 0,2 0 0,4 5 0,1-11 0,5 9 0,4-10 0,4 9 0,2-11 0,-2 11 0,9-5 0,-1 6 0,2-7 0,4 5 0,-4-5 0,6 6 0,7-1 0,-5 7 0,6-6 0,-8 12 0,-1-11 0,-6 11 0,4-4 0,-11 6 0,12-1 0,-13 1 0,13 5 0,-6-4 0,8 3 0,0 1 0,-1 1 0,24 6 0,-18 0 0,18 0 0,-23 0 0,-1 0 0,1 0 0,0 0 0,8 0 0,-7 0 0,7 0 0,-8 0 0,-1 0 0,1 0 0,0 0 0,8 0 0,-7 0 0,7 0 0,-8 6 0,-1 1 0,-6 6 0,20-1 0,-16-6 0,11 5 0,-17-4 0,-1 5 0,-10-1 0,9-4 0,-12 3 0,1-3 0,3-1 0,-9 4 0,3-4 0,-5 4 0,-1 1 0,1-5 0,0 4 0,-1-4 0,1 0 0,0 3 0,-1-3 0,-4 5 0,3-5 0,1 7 0,1-6 0,-1 4 0,-1-2 0,-3-3 0,-1 5 0,4-1 0,-9 0 0,4 0 0,-5-4 0,0 3 0,0-4 0,-1 0 0,1 4 0,0-8 0,-5 8 0,0-4 0,-1 0 0,-3 3 0,4-2 0,-1-1 0,-3 4 0,3-4 0,1 1 0,-4 2 0,3-2 0,-4 3 0,0 1 0,0-1 0,0 0 0,0 0 0,0 0 0,0 1 0,0-1 0,0 1 0,0-1 0,0 1 0,0-1 0,0 1 0,0 0 0,0-1 0,-4 1 0,3 0 0,-8 0 0,8-1 0,-9 6 0,9-3 0,-8 3 0,8-6 0,-4 6 0,5-4 0,-4 5 0,3-7 0,-4 1 0,1 0 0,3 0 0,-8 5 0,7-4 0,-2 4 0,4 0 0,0-4 0,-5 4 0,4 0 0,-8-4 0,8 9 0,-3-9 0,4 10 0,0-10 0,-5 4 0,4-5 0,-3 5 0,4-4 0,0 4 0,0-6 0,-5 1 0,4 0 0,-3 0 0,4 0 0,0-1 0,0 1 0,-5 4 0,4-3 0,-3 3 0,4-4 0,0 0 0,0-1 0,0 1 0,0-1 0,0 1 0,0-1 0,0 1 0,-4-5 0,2 3 0,-2-2 0,4 3 0,0 1 0,0 0 0,0-1 0,0 1 0,-4 0 0,3-1 0,-4 1 0,5 0 0,0 0 0,-4-1 0,3 1 0,-3-1 0,-1-3 0,4 2 0,-3-3 0,-1 5 0,0 0 0,-5-1 0,1 1 0,-1 0 0,0-1 0,0 1 0,-11 6 0,8-4 0,-9 9 0,7-10 0,-2 10 0,-20 5 0,11-3 0,-17 9 0,13-9 0,-5 0 0,-1 1 0,0 0 0,1-6 0,5-1 0,-4 0 0,11-5 0,-5 5 0,0-6 0,4 0 0,-4 0 0,7-5 0,-1 4 0,0-9 0,-6 9 0,5-9 0,-11 10 0,4-10 0,1 9 0,-5-9 0,10 9 0,-10-3 0,11-1 0,-5 4 0,-4-9 0,8 9 0,-7-9 0,9 8 0,-6-7 0,5 2 0,-11 2 0,10-5 0,-10 10 0,11-10 0,-5 4 0,6 0 0,0-4 0,1 4 0,4-5 0,-10 0 0,9 0 0,-10 0 0,0 0 0,-1 0 0,-7 0 0,1 0 0,5 0 0,-4 0 0,4 0 0,-5 0 0,5 0 0,2 0 0,-9 0 0,16-4 0,-21 2 0,29-6 0,-20 7 0,15-9 0,-10 9 0,7-9 0,-1 4 0,0-5 0,0 1 0,6 4 0,-4-4 0,3 9 0,1-9 0,-5 9 0,5-8 0,-1 8 0,-3-9 0,8 9 0,-8-9 0,9 9 0,-4-8 0,5 3 0,-6 1 0,5-4 0,-4 8 0,5-8 0,-5 8 0,4-8 0,-9 3 0,4-4 0,0 4 0,1-3 0,5 8 0,5-8 0,-4 8 0,4-3 0,-1-1 0,-2 4 0,2-7 0,-4 7 0,1-3 0,-1 0 0,0-2 0,-5 1 0,4-4 0,-5 3 0,1-4 0,4 4 0,-4-3 0,0 3 0,8-4 0,-13-1 0,14 5 0,-10 2 0,6-1 0,1 0 0,-1-1 0,0-3 0,0 8 0,5-8 0,0 8 0,5-3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4T03:45:26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5260 9288 24575,'37'0'0,"12"0"0,22 0 0,10 0-712,-32 0 1,2 0 711,0 0 0,1 0 0,9 0 0,1 0 0,1 0 0,0 0 0,2 0 0,-3 0 0,34 0 0,-38 0 0,1 0 0,-3 0 0,-1 0 0,-5 0 0,2 0 0,14 0 0,-3 0 0,12 0 0,16 0 0,-3 0 272,-15-7-272,-3 0 281,-2-7-281,-14-5 0,-1 5 0,-11-5 719,-6 7-719,-1-5 151,-5 4-151,4-9 0,-11 5 0,11-7 0,-11 2 0,6-7 0,-6 0 0,7-8 0,-4-7 0,12 4 0,-4-12 0,6 3 0,2-7 0,-7 2 0,4 6 0,-12-3 0,4 13 0,-11-12 0,-3 12 0,-5-5 0,0 7 0,0-6 0,1-3 0,-6-7 0,5-16 0,-10 12 0,4-40 0,-6 1 0,1 35 0,-2-6 0,-2 0 0,-3-6 0,-1 2-1270,-2-20 1,-3-1 1269,1 16 0,-2-3 0,0 3 0,-5-15 0,-1 3 0,0 4 0,1 2-874,1 16 0,0-1 874,-1-27 0,-1 3-512,3 42 0,1 0 512,-3-31 0,1 1 0,-14-16 0,11 32 0,-1 0 0,-10-26-301,12 34 1,-1 1 300,-15-20 0,3-17 0,9 33 0,0 2 0,-8-23 1031,13 30 0,-2-2-1031,-7-2 0,0 2 0,-14-30 665,13 24 1,0 2-666,-12-16 0,-13-12 0,15 24 0,5 18 0,0 0 0,-12-27 0,-7 5 0,22 21 0,0 1 0,-20-19 0,-3-8 0,-12 1 0,13 9 0,-12 5 0,8-2 0,-9 2 0,7-4 0,-6 4 0,-1-4 0,1 12 0,-3-6 0,-1 7 0,4 1 0,17 12 0,-1 0 0,-22-17 0,26 20 0,2 0 0,-13-13 1212,3 13-1212,-4-14 791,4 14-791,4-12 0,5 12 0,6-3 516,0-1-516,0 6 0,0-6 0,8 8 0,-5 0 0,10 1 0,-10-2 0,5 1 0,-1 0 0,-4 5 0,11-3 0,-11 3 0,10 1 0,-10-6 0,-5 0 0,1-2 0,-1-2 0,11 4 0,6 6 0,-6-4 0,5 3 0,-11 0 0,11-3 0,-5 4 0,0 0 0,4-4 0,-4 8 0,0-8 0,5 8 0,-5-8 0,0 8 0,5-7 0,-11 1 0,10 2 0,-4-5 0,0 5 0,5-1 0,-5-3 0,0 8 0,5-7 0,-14 2 0,12 1 0,-6-3 0,9 8 0,0-4 0,1 5 0,4-5 0,-4 4 0,10-3 0,-5 4 0,6 2 0,5-7 0,-4 5 0,8-4 0,-3 5 0,-1 0 0,4 0 0,-3 0 0,-1-5 0,4 4 0,-4-4 0,5 5 0,0-5 0,0 3 0,0-12 0,-5 6 0,4-8 0,-4 4 0,5 0 0,0 0 0,0 1 0,-5 4 0,-1-3 0,1 9 0,0-10 0,1 10 0,2-10 0,-2 10 0,-1-9 0,4 3 0,-4-4 0,5-1 0,0 0 0,-5 0 0,4 1 0,-4 4 0,5-3 0,-4 8 0,3-8 0,-4 3 0,5 1 0,0-4 0,0 3 0,0-5 0,0-15 0,-5 5 0,4-14 0,-5 11 0,6 5 0,0-4 0,0 11 0,0-5 0,0 6 0,0 6 0,-4 0 0,3 7 0,-3-1 0,4 0 0,3 4 0,2 2 0,4 4 0,1 4 0,-1 1 0,0 0 0,0 3 0,0-7 0,-4 7 0,3-6 0,-3 2 0,0 0 0,4-3 0,-4 3 0,3-4 0,1 0 0,0 0 0,0 0 0,0 0 0,0 0 0,0 0 0,0 0 0,0 0 0,0 0 0,1 0 0,-1 0 0,0 0 0,0 0 0,1 0 0,-1 0 0,1 0 0,-1 0 0,-4-4 0,4 2 0,-4-2 0,5 4 0,-1 0 0,-3-4 0,2 3 0,-2-8 0,3 8 0,0-3 0,1 4 0,-1 0 0,-4-5 0,4 4 0,-4-3 0,5 4 0,-1-4 0,0 3 0,1-3 0,-5-1 0,3 4 0,-2-3 0,-1-1 0,3 4 0,-2-3 0,3 0 0,1 2 0,-1-6 0,0 7 0,-4-7 0,4 7 0,-8-8 0,7 8 0,-2-7 0,3 7 0,-4-8 0,3 8 0,-7-8 0,7 4 0,-3-5 0,4 1 0,1 0 0,-1 4 0,-4-4 0,4 4 0,-4-5 0,5 5 0,-1-4 0,0 4 0,1-4 0,-1 4 0,-4-4 0,3 4 0,-3-5 0,4 5 0,-4-3 0,-1 2 0,1 1 0,-4-4 0,7 3 0,-7-3 0,8 4 0,-8-4 0,7 8 0,-6-8 0,2 4 0,0-1 0,-3-3 0,8 4 0,-8-5 0,7 1 0,-2-1 0,-1 1 0,3 4 0,-7-4 0,8 4 0,-4-5 0,0 1 0,4 3 0,-8-2 0,3 2 0,1 1 0,-4-4 0,3 4 0,0-5 0,-3 1 0,4-1 0,-5 1 0,0-1 0,0 0 0,0 1 0,0-1 0,0 0 0,0 0 0,0 0 0,0 0 0,0 0 0,0 0 0,0 0 0,0 0 0,0 1 0,0-7 0,0 5 0,0-9 0,0 9 0,0-10 0,0 10 0,0-10 0,0 10 0,0-4 0,0 0 0,0 4 0,0-5 0,0 1 0,0 4 0,0-4 0,0 5 0,0-5 0,0 3 0,0-3 0,0 5 0,0 0 0,0 0 0,0-5 0,0 4 0,0-4 0,0 0 0,0 4 0,0-4 0,0 5 0,0 0 0,0 0 0,0 0 0,0 0 0,0 0 0,0 0 0,0 0 0,0 1 0,0-1 0,0-6 0,0 5 0,0-4 0,0 5 0,0 0 0,0 0 0,0 0 0,0 0 0,0-5 0,0 4 0,-4-4 0,3 5 0,-8 0 0,4 5 0,-5-4 0,0 4 0,0-1 0,0 2 0,0 4 0,-5-5 0,4 4 0,-10-4 0,10 5 0,-10-5 0,10 4 0,-9-4 0,3 5 0,1-5 0,1 4 0,-1-3 0,5 4 0,-9 0 0,9-5 0,-5 4 0,1-3 0,4 0 0,-10 2 0,10-6 0,-9 7 0,3-4 0,-4 0 0,-1 4 0,5-8 0,-3 8 0,3-9 0,-4 9 0,-1-9 0,5 9 0,-3-9 0,3 9 0,-4-8 0,-1 7 0,0-7 0,-6 7 0,5-7 0,-5 7 0,6-3 0,-6 0 0,5 4 0,-11-5 0,10 6 0,-4-4 0,0 2 0,5-2 0,-21 4 0,18 0 0,-11 0 0,9 0 0,5 0 0,-5 0 0,6 0 0,0 0 0,0 0 0,-6 0 0,5 0 0,-5 0 0,6 0 0,-6 0 0,-1 0 0,-1 0 0,-4 0 0,11 0 0,-11 0 0,4 0 0,1 0 0,-5 0 0,4 0 0,1 0 0,-21 0 0,16 0 0,-11 0 0,3 0 0,11 0 0,-5 0 0,1 0 0,6 0 0,-7 0 0,1 0 0,-1 0 0,0 0 0,1 0 0,5 4 0,-4-2 0,11 2 0,-12-4 0,12 0 0,-5 0 0,6 0 0,-6 0 0,5 0 0,-5 0 0,6 0 0,-9 0 0,7 0 0,-8 0 0,11 0 0,-1 0 0,0 0 0,6 0 0,-5 0 0,5 5 0,-6-4 0,-6 4 0,5 0 0,-5-4 0,6 4 0,-6 0 0,5-3 0,-5 3 0,0-5 0,-5 5 0,2-4 0,0 4 0,9-5 0,0 0 0,0 0 0,1 0 0,-1 0 0,0 0 0,0 0 0,6 0 0,-5 0 0,10 0 0,-9 0 0,9 0 0,-10 4 0,10-2 0,-4 2 0,0-4 0,3 0 0,-8 0 0,9 0 0,-10 0 0,10 0 0,-9 0 0,9 0 0,-14 0 0,7 0 0,-3 0 0,6 0 0,0 0 0,4 0 0,-10 0 0,10 0 0,-10 0 0,10 0 0,-9 5 0,9-4 0,-10 4 0,10-5 0,-10 0 0,10 5 0,-14-4 0,8 3 0,-4-4 0,6 0 0,-1 0 0,5 0 0,-4 4 0,0-3 0,4 4 0,-5-5 0,6 4 0,1-3 0,-1 4 0,0-5 0,0 0 0,0 4 0,0-3 0,0 3 0,0-4 0,0 5 0,0-4 0,0 3 0,0 0 0,0-2 0,1 2 0,-1-4 0,0 0 0,0 4 0,0-3 0,0 4 0,-5-5 0,4 0 0,-5 4 0,7-3 0,-1 3 0,0-4 0,0 0 0,0 0 0,0 0 0,0 0 0,-5 0 0,4 0 0,-5 0 0,6 0 0,-5 0 0,4 0 0,-4 0 0,5 0 0,-10 0 0,8 0 0,-8 0 0,10 0 0,1 0 0,-7 0 0,5 0 0,-4 0 0,5 0 0,0 0 0,0 0 0,0 0 0,0 0 0,0 0 0,0 0 0,1 0 0,-1 5 0,0-4 0,1 3 0,-1-4 0,0 0 0,1 4 0,0 1 0,3 4 0,-2 0 0,7 0 0,-3 0 0,0-4 0,3 4 0,-8-8 0,8 7 0,-8-7 0,8 8 0,-3-4 0,0 4 0,3 1 0,-7-1 0,7 0 0,-8-4 0,8 3 0,-8-7 0,8 8 0,-7-4 0,6 5 0,-6-1 0,7 0 0,-7-4 0,7 3 0,-8-7 0,8 8 0,-7-4 0,3 0 0,0 4 0,1-4 0,-1 0 0,4 3 0,-7-7 0,7 8 0,-3-4 0,-1 0 0,4 3 0,-3-2 0,4 3 0,0 0 0,0 0 0,0 1 0,0-1 0,0 0 0,0 0 0,0 1 0,0-1 0,-4 1 0,3-1 0,-3 0 0,4 1 0,0-1 0,-4-4 0,2 4 0,-2-4 0,4 5 0,0 0 0,-4-1 0,3 1 0,-4-1 0,5 0 0,0 1 0,0 0 0,0-1 0,-4 1 0,3 0 0,-4 0 0,5-1 0,0 1 0,-4 0 0,3-1 0,-4 1 0,5 0 0,-4-1 0,3 1 0,-4 0 0,1-1 0,3 1 0,-4 0 0,5 0 0,0-1 0,0 1 0,-4 0 0,3 0 0,-3-1 0,4 1 0,0 0 0,-5 0 0,4 0 0,-3-1 0,4 1 0,0 0 0,0 0 0,0-1 0,0 1 0,0 0 0,0 0 0,0-1 0,0 1 0,0 0 0,0 0 0,0 0 0,0-1 0,0 1 0,0 0 0,0 0 0,0-1 0,0 1 0,0 0 0,0 0 0,0 0 0,0-1 0,0 1 0,0 0 0,4 0 0,-3-1 0,8 1 0,-4 0 0,5-5 0,-5 3 0,3-2 0,-2-1 0,-1 4 0,4-8 0,-4 8 0,5-4 0,0 1 0,0 2 0,0-2 0,-1-1 0,1 4 0,0-4 0,0 5 0,5-4 0,1 3 0,6-3 0,-6 4 0,4 1 0,-3-1 0,-1-4 0,4 4 0,-3-4 0,4 4 0,1 1 0,0 0 0,-1 0 0,1-5 0,6 4 0,-5-4 0,5 5 0,-1-5 0,-3 4 0,3-4 0,1 5 0,-5-5 0,11 5 0,-11-5 0,11 0 0,-4 4 0,15-3 0,0 5 0,2-5 0,-11 4 0,6-10 0,-17 8 0,16-7 0,-12 8 0,7-9 0,-7 9 0,5-9 0,-5 9 0,1-8 0,4 8 0,-11-9 0,5 5 0,-7-2 0,1-2 0,-1 2 0,7-4 0,-5 5 0,5-4 0,-6 4 0,-1 0 0,1-4 0,0 4 0,9 0 0,-7 1 0,13 0 0,-14-1 0,5-5 0,0 5 0,-5-4 0,5 4 0,0-5 0,-5 5 0,11-4 0,-5 4 0,1 0 0,4-4 0,-5 4 0,6 0 0,-5-3 0,-2 3 0,-1 0 0,-3-3 0,10 3 0,-11-5 0,14 5 0,-7-4 0,3 4 0,-5-5 0,0 5 0,-5-4 0,5 4 0,0-5 0,-5 0 0,11 6 0,-11-5 0,11 4 0,-11-5 0,11 0 0,-11 0 0,11 0 0,-4 0 0,-1 0 0,5 0 0,-5 0 0,1 0 0,4 0 0,-11 0 0,11 0 0,-11 0 0,5 0 0,-7 0 0,7 0 0,5 0 0,-3 0 0,7 0 0,-14 0 0,5 0 0,-6 0 0,0 0 0,-6 0 0,4 0 0,-3 0 0,4 0 0,1 0 0,-1 0 0,-4 0 0,3 0 0,-4-5 0,1 4 0,3-4 0,-9 5 0,9-5 0,-8 4 0,8-4 0,-9 1 0,4 3 0,-5-4 0,5 5 0,-4-4 0,4 3 0,-1-8 0,2 8 0,0-3 0,-1-1 0,-6 4 0,1-8 0,0 8 0,0-8 0,-1 8 0,1-7 0,0 6 0,0-6 0,-1 7 0,1-8 0,0 8 0,5-9 0,-4 5 0,4-1 0,-5-3 0,0 3 0,0 1 0,-1-4 0,1 4 0,0-5 0,0 0 0,-1 0 0,5 0 0,-3 0 0,3 0 0,-4 0 0,0 5 0,0-4 0,5 3 0,-4 0 0,4-3 0,-5 3 0,0 1 0,-1-4 0,1 8 0,0-8 0,0 8 0,-1-8 0,1 4 0,0 0 0,-5-4 0,3 8 0,-6-8 0,6 8 0,-3-7 0,5 3 0,-5-4 0,-1 3 0,-4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5T20:30:02.90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2927 24,'-1961'0,"1922"-1,0 2,0 1,0 3,1 1,-44 12,26 1,2 2,0 2,-57 35,19-10,-15 11,94-50,0 0,1 1,0 1,1 0,0 0,-9 14,3-1,2 0,1 1,1 1,1 0,1 1,1 0,2 1,1 0,1 0,1 1,-1 35,6-55,1-1,0 1,0-1,1 1,0-1,0 1,1-1,0 0,1 0,0 0,0 0,10 13,7 6,0-2,27 25,-35-37,1 0,0 0,0-1,2-1,-1-1,1 0,0-1,1 0,19 6,-3-4,0-2,1-1,51 5,229 7,2-21,-98-2,305 4,-473 1,82 15,8 1,654 70,-169-1,-49-46,-317-26,687 22,-393-36,310-3,-639-6,261-44,-199-7,-262 51,15-2,58-26,-85 31,-1-1,-1 0,1 0,-1-1,0-1,-1 0,1 0,-2-1,13-14,-17 16,0 0,0 0,0 0,-1-1,0 0,-1 1,0-1,0 0,0 0,0-16,-1-8,-4-47,0 31,2 31,0 0,-1 1,0-1,-7-22,6 31,0-1,-1 0,0 1,-1 0,0 0,0 0,-1 1,1 0,-11-10,-1 2,-1 0,0 2,0 0,-1 1,-41-19,8 10,-68-19,26 15,-156-19,-101 15,-559 21,579 10,-1712-1,2021-2,0 0,0-2,1 0,-35-10,17 0,-57-27,-82-62,63 33,77 48,-224-132,235 136,4 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5T21:01:02.9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713 144,'0'-1,"-1"0,1 0,0 1,-1-1,1 0,-1 0,1 1,-1-1,1 0,-1 1,0-1,1 0,-1 1,0-1,0 1,1-1,-1 1,0-1,0 1,0 0,1-1,-1 1,0 0,0 0,0 0,0 0,-1-1,-29-2,26 2,-130-3,113 5,1 1,-1 1,1 1,-26 8,-8 3,36-10,0 0,0 2,-34 16,24-7,-41 30,60-38,0 1,0-1,1 1,0 1,1 0,-14 21,15-19,1-1,0 1,1 0,0 1,1-1,0 1,1 0,1 0,0 0,-1 22,4-17,0 1,1-1,0 0,2 0,0 0,1 0,1 0,1-1,12 24,1 3,-14-31,0 0,0 0,1 0,9 11,-1-5,0 0,24 20,-32-33,1 0,-1 0,1-1,1 0,-1 0,1-1,0-1,16 6,177 44,-161-46,0-2,0-2,81-5,-44 0,997 2,-1005 3,73 13,11 1,249-13,-395-4,0-1,0 0,0 0,0-1,0 0,-1 0,1-1,12-6,-16 7,-1 0,0-1,0 1,1-1,-2 0,1 0,0 0,-1 0,1 0,-1-1,0 1,0-1,0 0,0 1,-1-1,0 0,0 0,2-8,-1-13,0-1,-2 0,-4-37,0-12,4-495,0 563,0-1,-1 0,0 1,-1-1,1 1,-1 0,-1-1,1 1,-1 0,0 0,-1 0,0 1,-5-8,5 9,0 0,-1 1,1-1,-1 1,0 0,0 1,-1-1,1 1,-1 0,1 0,-1 1,0 0,0 0,0 0,0 1,-8-2,-114-8,-133 4,-1133 7,1372 1,0 2,0 0,-40 12,-20 3,59-13,0 2,1 1,0 0,0 2,1 0,-28 18,42-24,-36 21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5T21:01:19.24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656 125,'-364'0,"351"1,0 0,0 1,0 0,1 1,-1 0,0 1,-12 6,2 1,0 1,-35 24,53-32,-1 1,0 0,1 1,0-1,0 1,1 0,0 0,0 0,0 1,1 0,0 0,0-1,0 2,1-1,0 0,-1 15,-1 9,3 0,3 57,0-34,-2-37,0 0,2 0,0 0,0 0,2-1,0 1,7 18,7 9,2-2,2 0,29 43,-39-68,0-1,1 0,0-1,1 0,1-1,1-1,0 0,0-1,36 19,-7-8,-27-13,0-1,34 11,25-1,92 10,-103-18,22 0,96 0,93-12,-95-2,-97-1,118-20,-182 19,0-1,0 0,0-2,-1-1,20-11,31-13,109-42,-165 69,-1-1,0-1,-1 0,0 0,0-2,-1 1,0-2,-1 1,20-25,2-8,40-71,-67 103,-1 0,0 0,-1 0,0-1,0 1,-2-1,1 0,0-18,-1-11,-5-49,0 14,5 7,-1 32,-5-71,2 97,0 1,-1 0,0 0,-1 1,0-1,0 1,-1 0,-1 0,1 0,-1 1,-1-1,1 2,-1-1,-1 1,1 0,-1 0,-1 1,1 0,-1 1,0-1,0 2,-1-1,1 2,-1-1,0 1,0 0,0 1,0 1,-18-2,-229 4,90 1,132 1,0 0,1 2,-55 16,54-12,0-1,0-2,-51 2,36-5,0 2,-69 17,112-21,-143 20,90-14,0-3,-82-6,42 0,52 2,27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5T21:05:25.699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0 1,'28'0,"0"1,0 2,0 1,0 1,44 14,431 155,-320-108,359 155,-295-114,221 109,-328-141,-87-43,3-3,99 38,258 57,66 12,-47-58,8-33,-403-41,72 21,2-1,28-5,-47-8,95 24,-24 2,72 20,-159-36,138 21,84-11,-160-18,212-6,-217-9,2075 2,-2199 0,0 1,1 0,-1 0,0 1,0 0,0 1,-1-1,1 2,0-1,-1 1,0 1,11 7,-13-8,0 1,-1 0,0 0,0 0,-1 0,1 1,-1-1,-1 1,1 0,-1 1,0-1,0 1,0-1,-1 1,0 0,1 11,0 19,-1 1,-6 53,1-2,2-39,4 102,-1-130,1 1,1-1,1 1,13 35,0-15,1-1,1-1,3 0,1-2,41 50,-53-77,0 0,0 0,2-2,-1 1,1-2,1 0,0 0,19 7,135 43,-125-46,33 8,118 18,84-7,-44-6,195 0,-120-12,464 82,-30-16,-424-44,-100-9,358 4,4-32,-223-2,-281 4,135-4,-176 0,-1-2,1-1,60-18,-86 20,-1 0,1-1,-1 0,0-1,0 0,-1-1,0 0,0-1,0 1,-1-2,9-11,4-9,0-1,19-41,23-35,-38 71,40-55,84-157,-127 205,-2-1,-2-1,-2 0,-2-1,14-80,-5-171,-22-1,-1 224,-1 60,0 1,-1-1,0 1,-1-1,0 1,-1 0,0 0,-1 1,-1-1,0 1,0 0,-1 1,-15-18,7 10,-1 2,-1 0,0 1,-2 0,1 2,-36-20,30 22,0 0,-1 1,0 2,-34-7,-109-13,67 13,-5-3,-385-46,-90 60,308 7,-1280-3,1508 0,-59 8,84-5,-1 1,1 1,0 1,0 1,-22 11,-21 10,-116 33,131-43,-72 35,37-14,57-27,10-4,-1-1,1 0,-1-2,-1 0,-18 3,-15-4,-79-4,82-2,-90 9,16 10,-199 1,263-19,-158 2,188 2,0 2,1 0,-38 14,-46 9,65-20,-19 2,-88 26,-29 9,45-13,100-19,1 1,0 2,-56 33,62-32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5T21:05:36.2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1 858,'22'1,"0"0,36 9,-7-1,366 73,-3 20,136 31,691 79,-680-146,248 7,3-50,838-23,-728-2,144 2,-657-35,-368 30,1-3,-1-1,-1-2,1-1,50-25,-70 27,-1-1,-1-1,0-1,0 0,-2-2,1 0,-2 0,0-2,-1 0,-1-1,17-27,6-18,40-63,-71 115,0-1,-1 1,0-1,-1 0,-1 0,3-18,-3 15,1 0,0 0,12-24,-14 34,0 1,1 0,-1 0,1 1,0-1,0 0,1 1,-1 0,1 0,-1 0,1 0,0 0,0 1,1 0,-1 0,6-2,5-1,-9 3,-1 1,0-1,0 0,0 0,0-1,6-3,-10 4,1 1,-1 0,1-1,-1 1,0-1,0 1,0-1,0 0,0 1,0-1,0 0,-1 0,1 0,-1 0,1 1,-1-1,1 0,-1 0,0 0,0 0,0 0,-1-3,-2-14,-1 1,-8-27,-7-27,11 23,0 11,-3-75,11 109,0-20,0 0,5-26,-4 43,1 0,-1 1,1-1,0 1,1-1,0 1,0 0,0 0,0 0,1 0,0 0,6-6,-9 12,89-83,-78 74,1 0,-1 1,1 1,0 0,1 1,18-7,21-7,-35 13,0 0,27-6,8 4,99-3,59 13,-74 1,1046-2,-1154 2,-1 1,0 2,0 1,48 16,-62-17,0 0,0 0,0 1,0 1,-1 0,0 1,16 13,-23-15,1 0,-1 1,-1 0,1 0,-1 0,0 0,-1 1,0 0,0 0,0 0,-1 0,-1 0,4 18,-1 14,-2 1,-2-1,-4 43,1 5,3-39,-1 40,-1-79,0-1,0 1,-1-1,-1 0,0 1,0-1,-4 9,1-6,0-1,-1 1,0-1,-1-1,0 1,0-1,-1-1,0 1,-1-2,0 1,-22 13,7-9,-1-1,0-1,-51 13,-86 6,81-15,50-8,-1-2,-50 3,-93-10,59-1,-191 20,154 14,104-19,0-2,-1-2,-56 1,42-9,-176-3,228 3,0-2,-1 0,1-1,0 0,0-1,0 0,1-1,-1 0,-14-9,18 8,1 0,-1 0,1-1,0 0,0-1,1 0,0 0,0 0,1-1,0 0,0 0,-4-11,-64-129,72 143,-2 1,1-1,0 1,-1 0,0 0,0 0,-1 0,1 1,-1-1,0 1,0 0,0 1,-1-1,-8-3,-4 0,0 1,0 0,-32-5,45 10,0 0,0-1,0 1,0-1,-8-4,0-3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5T21:06:17.870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4979,'3'-5,"0"0,0 0,1 0,0 0,-1 0,2 1,-1 0,0 0,1 0,0 0,0 1,10-6,-5 3,25-15,1 1,67-26,85-19,-148 52,1286-357,-785 277,7 34,-101 13,480-80,-13-78,-145-64,-721 250,1017-428,-885 356,-5-9,265-195,-360 235,219-153,-136 101,44-27,-144 97,99-88,41-65,-175 169,1 0,57-34,-6 4,383-291,-437 326,0-2,-2-1,-1-1,20-28,71-110,-87 120,1-5,-3 0,37-102,-49 116,-4 10,-2 0,8-36,-13 48,-1 0,0 0,0 0,-1 0,-1-1,0 1,-4-18,4 26,0 0,0-1,0 1,-1 0,0 0,1 0,-1 1,0-1,-1 0,1 1,0-1,-1 1,1 0,-1 0,0 0,0 0,0 0,-3-1,-6-3,-1 2,0-1,-18-2,-1-2,25 7,-1 0,1-1,0 0,0 0,0-1,0 1,1-2,-1 1,1-1,0 0,1 0,-1 0,1-1,0 0,0 0,1-1,0 1,0-1,1 0,-1 0,1 0,-3-13,3 7,1 0,-2-23,4 27,0 0,-1 0,-1 0,1 0,-1 1,-1-1,-5-13,6 20,0-1,0 0,0 1,0-1,-1 1,1 0,-1 0,0 0,1 0,-1 0,0 0,0 1,0-1,0 1,-1 0,1 0,0 0,0 1,-1-1,-3 0,-9 0,-1 1,-31 3,23-2,4 1,0 0,-38 10,53-10,6 0,14 1,25-1,231-16,-43 7,-74 5,-56-7,28-1,270 10,-343 4,-33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5T21:08:03.3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1467,'11'7,"0"0,1-1,0 0,0-1,15 4,9 5,590 247,-537-226,1-4,2-4,101 16,288 23,-204-32,-131-14,301 39,6-23,223-25,311 16,-2 73,-5 32,-640-84,-69-9,475 56,111-37,59-54,-644-5,46-18,-3-20,-239 29,416-88,-6-38,-318 87,449-145,-563 175,-1-2,-1-2,-1-2,86-59,-94 55,2 2,79-34,99-23,-62 38,-94 30,91-37,-139 46,0 1,1 1,0 1,20-2,-18 3,-1 0,0-2,25-9,-42 13,-1-1,1 1,0-1,-1 0,0-1,0 1,1-1,-1 1,-1-1,1 0,0 0,2-4,1-2,-2 0,0 0,5-13,-6 14,0 0,0 0,1 1,0-1,0 1,1 0,6-8,4 2,-1 0,2 1,-1 1,1 1,1 0,0 1,30-10,-43 17,-1 0,1 1,-1-1,0 0,0-1,0 1,0 0,0-1,0 0,-1 1,1-1,-1 0,0 0,0-1,0 1,0 0,-1-1,1 1,-1-1,0 0,0 1,1-7,0-6,-1 0,-1 0,-1 0,-2-19,0-7,1-257,3 169,-1 105,2 0,2 0,0 0,1 0,1 1,2 0,19-44,5-7,-15 32,1 0,46-72,-56 103,1 0,1 0,0 1,0 1,1-1,0 2,1-1,0 2,1 0,-1 0,2 1,-1 1,1 0,0 1,0 0,0 1,1 1,-1 0,17-1,-12 4,1 1,-1 1,1 1,-1 1,0 0,0 2,0 0,28 13,-25-8,-1 1,-1 0,0 1,-1 1,0 1,29 31,-36-32,-1 0,-1 1,0 1,-1 0,-1 0,0 0,5 20,30 125,-35-113,-3-1,-2 1,-5 72,1-31,1-82,0 0,0 1,0-1,-1 0,0 0,-1 0,0 0,0 0,0 0,-1 0,1-1,-2 1,1-1,-1 0,0 0,0 0,-9 9,-2-2,1 0,-2-1,0-1,-20 11,-71 29,90-44,-7 4,-1-1,0-1,0-2,0 0,-1-2,-35 3,-292-4,191-6,137 2,5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37:46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24575,'15'0'0,"26"0"0,-4 0 0,19 0 0,-9 0 0,10 0 0,11 0 0,9 0 0,-9 0 0,6 0 0,4 0 0,-8 0 0,14 0 0,-6 0 0,1 0 0,8 0 0,-10 0 0,0-7 0,-9 5 0,6-4 0,-15 6 0,16 0 0,-16 0 0,15 0 0,-6 0 0,19 0 0,-17 0 0,15 0 0,-18 6 0,1 2 0,-2 1 0,-17 3 0,-2-11 0,-8 11 0,-7-11 0,5 11 0,-11-11 0,4 5 0,-6-6 0,0 5 0,0-3 0,-6 3 0,-2-5 0,1 5 0,-5-3 0,4 3 0,1-5 0,-5 0 0,10 0 0,-4 0 0,6 0 0,0 0 0,6 0 0,-4 0 0,11 0 0,-5 0 0,7 0 0,8 0 0,-6 0 0,6 0 0,0 0 0,2 0 0,7 0 0,-7 0 0,6 0 0,-6 0 0,25 0 0,-21-6 0,12 4 0,-26-9 0,0 9 0,-7-4 0,5 1 0,-11 3 0,11-10 0,-11 6 0,4-2 0,-6 3 0,-6 0 0,-2 4 0,1-4 0,-5 5 0,4-5 0,-5 4 0,0-4 0,0 0 0,-1 4 0,-4-8 0,-2 8 0,-4-4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20:11:44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1363 24575,'82'0'0,"1"0"0,-17 0 0,6 0 0,-3 0 0,12 0 0,2 0 0,-7 0-2024,-3 0 1,-4 0 0,3 0 2023,21 0 0,3 0 0,-4 0 0,-21 0 0,-3 0 0,-1 0 415,0 1 1,-1 0-1,8-3-415,13-4 0,10-4 0,1 0 0,-12 2 0,11 4 0,1-1 0,-19-3 0,15-5 0,2-1 0,-8 1 0,-18 5 0,-17 5 0,-4 1 0,17-7 0,7-2 0,-12 2 0,1 2 1088,7-11-1088,-22 9 0,4-6 0,-28 14 3217,1-8-3217,-13 8 519,7-8-519,-7 8 0,24-8 0,-15 8 0,24-9 0,-15 8 0,37-15 0,-13 8 0,6-3 0,30-9 0,3-1 0,-16 7 0,1-1 0,-13 0 0,2-1 0,-1 2 0,13 0 0,4-1 0,2-4 0,7-2 0,-5 2 0,2 2 0,-2 1-358,-15 1 0,1-1 0,-12 4 358,2 5 0,-2-4 0,19 6 0,-34-1 0,27 1 0,-45 6 0,7 0 1074,-13 0-1074,-3 0 0,-9 4 0,5 2 0,-4 3 0,5 1 0,-6 0 0,1-1 0,14 10 0,-10-1 0,30 13 0,-23-8 0,39 16 0,-21-9 0,5 2 0,14 6 0,2-1 0,-7-2 0,1 0 0,17 2 0,-4-5 0,-5-3 0,-1-3 0,0 0 0,-2-3 0,24 14 0,-23-23 0,-7 11 0,7-10 0,-8 3 0,-8-5 0,6-1 0,33 12 0,-28-14 0,1 1 0,-1 0 0,-12-4 0,46 0 0,-48-2 0,34-5 0,-36 0 0,22 0 0,-4 0 0,-13 0 0,12 0 0,-25 0 0,8 0 0,-4 0 0,25-7 0,-18 0 0,52-15 0,-26 0 0,15-7 0,5 3 0,2 1 0,-43 8 0,2 0 0,19-2 0,9-1 0,-9 2 0,-18 5 0,-2 1 0,33-6 0,0 2 0,-31 7 0,0 1 0,31-6 0,-1 0 0,18-3 0,-19 4 0,0-1 0,-29 5 0,-1 1 0,31-3 0,-2 1 0,11-5 0,-19 11 0,0 0 0,17-9 0,-19 12 0,-1 0 0,20-12 0,-35 12 0,-2 1 0,20-7 0,0 1 0,0 5 0,0-6 0,9 7 0,-7 0 0,7 0 0,-10 0 0,1 0 0,0 0 0,0 0 0,-20 0 0,1 0 0,27 0 0,-8 0 0,1 0 0,8 0 0,-4 0 0,0 0 0,5 0 0,-5 0 0,0 0 0,14 0 0,-13 0 0,1 0 0,12 0 0,-5 6 0,3 1 0,-22-3 0,-2 0-243,1 6 1,-1-1 242,-6-5 0,-6 0 0,3 7 0,16-9 0,0 10 0,0-11 0,0 6 0,0-1 0,0-5 0,0 6 485,-9-2-485,7-3 0,-6 3 0,7 1 0,-7-4 0,6 4 0,-6 0 0,8-4 0,0 10 0,9-10 0,-7 4 0,16 1 0,-16-6 0,7 6 0,0-7 0,-7 6 0,7-4 0,-10 4 0,1-6 0,0 0 0,18 3 0,2 0 0,-1-2 0,-15 1 0,11 0 0,-14 0 0,-4-2 0,6 0 0,-1 0 0,-4 0 0,16 0 0,-16 0 0,-14 0 0,6 6 0,-1-5 0,-5 5 0,14-6 0,-14 0 0,13 0 0,-5 0 0,0 0 0,6 0 0,-14 0 0,13 0 0,-13 0 0,14 0 0,-14 0 0,5 0 0,-7 0 0,0 0 0,-8 0 0,6 0 0,10 0 0,-11 0 0,9 0 0,-22 0 0,-1 0 0,1 0 0,-7 0 0,5 0 0,-4 0 0,5 0 0,1 0 0,-7 0 0,5 0 0,-5 0 0,1 0 0,4 0 0,-5 0 0,6 0 0,-5-5 0,4 4 0,-11-9 0,11 3 0,-11 1 0,11-4 0,-11 4 0,11-1 0,5-8 0,-8 8 0,13-5 0,-15 2 0,1 4 0,4-1 0,30-13 0,-26 12 0,56-19 0,-64 14 0,48-8 0,-50 9 0,44-14 0,-44 12 0,38-21 0,-45 21 0,19-17 0,-28 15 0,3-6 0,-4 0 0,0 1 0,0-1 0,-5 0 0,-2 0 0,-4 6 0,0-5 0,0 10 0,0-9 0,0 8 0,0-3 0,0 5 0,0 0 0,0 0 0,0 1 0,-4-1 0,-2 0 0,-4-6 0,0 5 0,0-4 0,-5 0 0,-2-2 0,-6-11 0,1 5 0,-8-12 0,-1 3 0,-8-7 0,0 0 0,0 0 0,1 7 0,6-4 0,4 12 0,-1 0 0,6 9 0,-5 3 0,-3-4 0,6 4 0,-6-4 0,9 10 0,-6-4 0,5 4 0,-5-6 0,0 6 0,5-3 0,-11 7 0,10-7 0,-10 7 0,5-2 0,-7 4 0,-7-6 0,-2 4 0,-14-4 0,12 6 0,-19 0 0,11 0 0,-7 0 0,-6 0 0,-24 0 0,30 0-358,-1 0 1,0 0 357,-9 0 0,-9 0 0,-4 0 0,27 0 0,2 0-546,-23 0 1,-1 0 545,18 0 0,1 0 0,4 0 0,-1 0 0,-10 0 0,1 0 0,-29 0 0,19 0 0,-1 0 0,22 0 0,-1 0 0,-23 0 0,-2 0 0,11 4 0,4 0 0,14-3 0,-1 0 0,-32 7 0,3 1 0,-4-7 0,-9 2 0,-1 1 0,14 1 0,11-5 0,0 0 0,-12 5-308,29-2 1,0-1 307,-38-1 0,32 1 0,1 1 0,-36-4 0,2 0 0,-2 0 0,-1 0 0,9 0 0,22 0 0,4 0 0,1 0 0,9 0 0,-3 0 0,0 0 0,4 0 0,-24 0 0,18 0 0,-3 0 0,6 0 0,2 0 0,-39 0-40,15 0 0,3 0 40,4 0 0,5 0 0,0 0 0,3 0 0,-2 0 0,-2 0 0,-24 0 0,28 0 0,-1 0 0,9 0 0,3 0 0,-42 0 0,-6 0 0,40 0 0,0 0 0,-34 0 0,15 0 0,3 0 0,9 0 0,-9 0 0,-3 0 0,-14 0 0,19 0 0,-3 0 525,18 0 1,-1 0-526,-35 0 0,1 0 0,37 0 0,1 0-247,-37 0 0,2 0 247,-8 0 0,37 0 0,-4 0 0,-5 0 0,3 0 0,-26 0 0,33-4 0,0 1 0,-25 1-353,1-11 353,-16 12 0,27-12 0,-7 12 0,9-6 0,0 7 741,0-6-741,8 5 0,2-11 0,-14 4 1166,23 1-1166,-15 1 390,23 1-390,6 3 0,-6-4 0,14 6 0,-5-5 0,4 4 0,1-5 0,-6 6 0,6 0 0,-14 0 0,6 0 0,-13 0 0,5 0 0,-7 0 0,0 0 0,-8 0 0,7 0 0,-7 0 0,0 0 0,6 0 0,-6 6 0,-23 7 0,15 2 0,-17 4 0,17-5 0,14-6 0,-14 4 0,7-4 0,-10 6 0,1 6 0,-9-4 0,7 4 0,1 0 0,3-5 0,6 4 0,0 0 0,2-4 0,8 4 0,8-7 0,-6 7 0,5-6 0,1 5 0,-6-5 0,5 0 0,-6-1 0,-1 7 0,0-5 0,0 5 0,1-1 0,-24 8 0,17-4 0,-17 2 0,23-5 0,8-6 0,-6 6 0,5-7 0,0 1 0,3-1 0,12-1 0,-4 1 0,11-1 0,-5 0 0,6 0 0,5-1 0,-3 1 0,9-5 0,-4 3 0,5-8 0,0 3 0,4 1 0,-2-4 0,3 3 0,-1 0 0,2-3 0,4 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37:55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361 1 24575,'0'20'0,"0"5"0,0 0 0,0 0 0,0 12 0,0-11 0,0 19 0,0-3 0,0 0 0,0 11 0,0-18 0,6 12 0,-5-15 0,5 5 0,-6-11 0,0 11 0,0-12 0,0 6 0,0-7 0,0-1 0,0 1 0,0 0 0,0 0 0,0-6 0,0 4 0,0-4 0,0 0 0,0 4 0,0-4 0,0 0 0,0-1 0,0-1 0,0-4 0,0 5 0,0-7 0,0 1 0,-5 0 0,4 0 0,-4 5 0,0-4 0,4 5 0,-9-6 0,9 5 0,-9-4 0,9 5 0,-4-6 0,5-1 0,-5 1 0,4 0 0,-4-1 0,1-4 0,-2-2 0,1 1 0,-4-4 0,8 8 0,-12-8 0,6 9 0,-8-4 0,-2 5 0,-1 6 0,-6-4 0,0 9 0,1-3 0,-1 5 0,0-6 0,0-1 0,6-5 0,-5-1 0,11 0 0,0 0 0,3-5 0,8-1 0,-4-5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37:58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 24575,'30'0'0,"-2"0"0,36 0 0,17 0 0,11 0-748,-33 0 0,3 0 748,-6 0 0,1 0 0,4 0 0,1 0 0,0 0 0,0 0 0,0 0 0,0 0 0,6 0 0,0 0 0,-6 0 0,2 0-590,16 0 1,1 0 589,-10 0 0,0 0 0,11 0 0,0 0 0,-10 0 0,-1 0 0,-2 0 0,-2 0 0,-13 0 0,-1 0-339,7 0 0,-1 0 339,-9 0 0,3 0 0,27 0 0,3 0 0,-21 0 0,-2 0 0,5 0 0,0 0 0,3 0 0,-6 0 0,9 0 0,-2 0 0,2 0 0,12 0 0,-28 0 0,0 0 0,35 0-320,-4 0 320,-9 0 0,0 0 0,0 0 983,-10 0-983,-1 0 1541,0 0-1541,-7 0 766,15 0-766,-15 0 383,16 0-383,-16 0 0,15 0 0,-6 0 0,0 0 0,7 0 0,-7 0 0,8 0 0,1 0 0,-9 0 0,-2 0 0,-1 0 0,-6 0 0,7 0 0,-10 0 0,18 6 0,-13-5 0,6 11 0,-13-11 0,-13 5 0,14-6 0,-14 6 0,6-5 0,0 5 0,-6 0 0,6-5 0,0 5 0,-6-6 0,6 0 0,-8 6 0,0-5 0,0 5 0,0-6 0,0 0 0,0 0 0,0 0 0,-7 0 0,6 0 0,-6 0 0,15 0 0,-6 0 0,23 0 0,-21 0 0,22 0 0,-25 0 0,15 0 0,-14 0 0,14 0 0,-14 0 0,14 0 0,-6 0 0,7 0 0,1 0 0,0 0 0,0 0 0,-8 0 0,5 0 0,-5 0 0,0 0 0,6 0 0,-14 6 0,14-5 0,-14 5 0,6-6 0,-8 0 0,0 0 0,8 0 0,11 0 0,-7 0 0,5 0 0,-16 0 0,-1 0 0,-7 0 0,5 0 0,-5 0 0,7 0 0,8 0 0,-6 0 0,6 0 0,-8 6 0,0-5 0,0 5 0,0-6 0,-6 0 0,4 0 0,-12 0 0,13 6 0,-13-5 0,6 5 0,-1 0 0,-4-5 0,11 5 0,-5-6 0,0 0 0,6 0 0,-6 0 0,7 0 0,11 0 0,-9 0 0,8 0 0,-17 0 0,5 0 0,-5 0 0,1 0 0,4 0 0,-5 0 0,0 0 0,6 0 0,-6 0 0,0 0 0,5 0 0,-5 0 0,0 0 0,5 0 0,-4-6 0,-1 0 0,-2-2 0,1-3 0,-6 10 0,0-10 0,-3 5 0,-4-1 0,5-3 0,6-2 0,-4-1 0,3-4 0,-4 5 0,0 0 0,-6 1 0,-1-7 0,0 11 0,-5-9 0,5 15 0,-11-9 0,-2 9 0,-4-4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38:01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24575,'0'28'0,"0"2"0,0 17 0,0 2 0,0 16 0,0 3 0,0 19-684,0 2 684,0 10 0,0-10 0,7 8 0,3-8 0,-3-40 0,2 1 0,7 39 0,0 7 0,0-17 0,-1 8 0,0-19 0,0-2 0,0-1 0,-1-6 0,0 7 0,7-9 684,1-1-684,6 1 0,1 0 0,-1 0 0,0 0 0,0-1 0,9 3 0,1 1 0,0-1 0,4-6 0,-4 4 0,5-12 0,1 6 0,-1-9 0,8 2 0,-6-1 0,14 3 0,-6-2 0,0 1 0,7 1 0,-16-3 0,16 2 0,-7 0 0,-2-8 0,8 7 0,-17-16 0,17 16 0,-18-16 0,16 8 0,-6-1 0,-1-6 0,7 7 0,-9-8 0,9 0 0,0 0 0,0-6 0,-8 4 0,5-11 0,-13 10 0,14-10 0,-14 10 0,6-10 0,17 16 0,-18-14 0,18 8 0,-17-5 0,-6-5 0,6 4 0,0-5 0,-6 5 0,6-4 0,-8 4 0,0-6 0,0 0 0,0-6 0,0 4 0,0-3 0,-7-1 0,5 4 0,-5-9 0,1 9 0,4-10 0,-12 4 0,6 1 0,-13-5 0,4 4 0,-4-5 0,0 0 0,-1 0 0,-7 0 0,6 0 0,-4 0 0,3 0 0,-4 0 0,-1 0 0,0 0 0,0 0 0,0 0 0,0 0 0,0 0 0,1 0 0,-1 0 0,1 0 0,-1 0 0,1 0 0,-1 0 0,1 0 0,-1 0 0,0 0 0,-1 0 0,1 0 0,0 0 0,0 0 0,1 0 0,-1 0 0,1 5 0,0-4 0,-1 4 0,1-5 0,-1 0 0,0 0 0,-4 0 0,-2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0:45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2949 214 24575,'-23'0'0,"4"0"0,-19 0 0,-20 0 0,13 0 0,-27 0 0,23 0 0,-8 0 0,0-6 0,8 4 0,-6-4 0,6-1 0,0 6 0,1-12 0,1 12 0,6-11 0,-6 11 0,8-11 0,-8 4 0,6-5 0,-6 5 0,0-4 0,6 5 0,-7-7 0,9 7 0,0 1 0,0 0 0,6 4 0,-4-9 0,5 9 0,-1-4 0,-4 0 0,11 5 0,-11-5 0,11 6 0,-12 0 0,6-6 0,0 5 0,1-5 0,7 6 0,0 0 0,0 0 0,0 0 0,0 0 0,0-5 0,1 3 0,-1-3 0,6 5 0,-5 0 0,5 0 0,0 0 0,-5-5 0,5 3 0,0-3 0,-4 5 0,9 0 0,-9 0 0,9 0 0,-3 0 0,5 0 0,-6 0 0,5 0 0,-5 0 0,1 0 0,3 0 0,-9 0 0,4 0 0,-6 0 0,0 0 0,-11 10 0,9-7 0,-9 13 0,11-9 0,0-1 0,-6 5 0,4-4 0,-5 5 0,8 0 0,-1 0 0,0 0 0,0-6 0,0 5 0,0-4 0,0 5 0,6-1 0,-4 1 0,3-1 0,1-5 0,-4 5 0,10-5 0,-11 6 0,11-1 0,-5-5 0,6 4 0,0-4 0,0 4 0,-5 2 0,4-2 0,-5 2 0,6-2 0,0 1 0,-5 0 0,4 0 0,1-1 0,2 1 0,7 0 0,-2-1 0,-1 1 0,4 0 0,-4 0 0,0-5 0,4 3 0,-4-3 0,5 5 0,0 5 0,0-3 0,0 9 0,0-10 0,0 10 0,0-9 0,0 9 0,0-10 0,0 10 0,0-9 0,0 3 0,5 1 0,1-5 0,10 9 0,2-9 0,-1 4 0,5-10 0,-10 4 0,10-4 0,-4 0 0,6 5 0,0-4 0,0 5 0,-1-6 0,1 5 0,0-10 0,0 10 0,-1-5 0,8 1 0,-6 3 0,6-8 0,-1 3 0,-4 0 0,4-4 0,1 5 0,-6-6 0,6 0 0,0 0 0,-6 5 0,23-4 0,-13 5 0,7-6 0,-4 0 0,-13 0 0,12 0 0,-1 0 0,-2 0 0,7 0 0,-16 0 0,44 0 0,-35 0 0,25 0 0,3 0 0,-17 0 0,9 0 0,0 0 0,-11 0 0,22 0 0,-24 0 0,15 2 0,2 1 0,-2-1 0,-2 1 0,-1 0 0,-6-3 0,19 0 0,-12 0 0,35 0 0,-44 0 0,28 0 0,-25 0 0,9 0 0,-8 0 0,30 0 0,-31 0 0,32 0 0,-31 0 0,-1 0 0,7 0 0,-14-6 0,6 4 0,-8-4 0,0 1 0,0 3 0,-7-9 0,6 10 0,-13-10 0,6 10 0,-7-10 0,-6 10 0,4-5 0,-10 1 0,5 4 0,-7-4 0,1 5 0,0-5 0,-1 0 0,-4-6 0,-2 1 0,-4 0 0,0 0 0,0-1 0,0 1 0,0 0 0,0-1 0,0 0 0,0-5 0,0 3 0,0-9 0,0 9 0,0-9 0,0 10 0,0-11 0,0 5 0,0-6 0,0-7 0,-5 6 0,-2-6 0,-5 0 0,5 6 0,-4-6 0,4 7 0,-5 0 0,1 6 0,-1-4 0,0 3 0,1 1 0,-1 2 0,1 5 0,5-6 0,-3 5 0,2 0 0,1 2 0,-3 9 0,3-4 0,-5 5 0,1 0 0,-1 0 0,-5 0 0,-9 0 0,-8 0 0,-6 0 0,0-6 0,0 5 0,-8-5 0,6 6 0,0 0 0,4 0 0,17 0 0,-9 0 0,17 0 0,-5 0 0,11 0 0,1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23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28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1267 24575,'24'0'0,"8"0"0,7 0 0,0 0 0,20 0 0,-19 0 0,18 0 0,-8 0 0,11 0 0,-10 0 0,-3 0 0,-11 0 0,0 0 0,0 0 0,0 0 0,0 0 0,0 0 0,0 0 0,1 0 0,-1 0 0,0 0 0,0 0 0,-9 0 0,17 0 0,-23 7 0,24-5 0,-18 5 0,9 2 0,-9-7 0,7 6 0,-7-8 0,0 7 0,7-5 0,-16 5 0,16-7 0,-16 0 0,15 0 0,-15 0 0,16 0 0,-7 0 0,10 0 0,-1 0 0,-9 0 0,7 0 0,-7 0 0,0 0 0,-2 0 0,-9 0 0,-1 0 0,1 0 0,0 0 0,0 0 0,-1 0 0,1 0 0,0 0 0,0 0 0,7 0 0,-5 0 0,4 0 0,-7 0 0,0 0 0,0 0 0,0 0 0,1 0 0,-1 0 0,1 0 0,0 0 0,-1 0 0,1 0 0,-1 0 0,1 0 0,-1 0 0,0 0 0,-14 0 0,-12 0 0,-8 0 0,-6 0 0,-2 0 0,7-7 0,-16 5 0,6-14 0,-8-3 0,0-1 0,-11-17 0,-5-6 0,-12-12-375,30 15 0,1 0 375,-34-31 0,32 26 0,1-3 0,0 7 0,0-1 0,-1-6 0,0 0 0,-1 0 0,1-1 0,0-5 0,0 1 0,7 11 0,0 1 0,-6-12 0,1 3 0,-11-16 0,-8 0 0,22 18 0,4 11 0,9 8 0,1 3 0,7 9 0,2 8 0,8 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30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1494 1 24575,'-16'0'0,"-9"0"0,-4 0 0,-8 8 0,-1 2 0,1 0 0,0 15 0,-1-13 0,1 15 0,0-17 0,8 6 0,3-14 0,0 22 0,7-20 0,-16 21 0,15-16 0,-6 9 0,0 0 0,7-1 0,-7 0 0,9-7 0,0-3 0,0-7 0,0 0 0,1 7 0,-1-5 0,0 6 0,0-8 0,0 0 0,0 7 0,0-5 0,0 13 0,0-13 0,8 13 0,-6-6 0,5 8 0,-7 0 0,-9 0 0,6 9 0,-6-6 0,-1 15 0,-1-7 0,-1 9 0,-8 11 0,7-8 0,-10 18 0,2-18 0,6 18 0,-3-18 0,3 18 0,-6-18 0,-2 19 0,11-29 0,1 16 0,10-27 0,0 16 0,0-16 0,1 7 0,7-10 0,3 1 0,-1-8 0,7 6 0,-6-6 0,7 0 0,0-2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33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1143 24575,'15'0'0,"10"0"0,14 0 0,1 0 0,18 0 0,-7 0 0,10 0 0,0 0 0,12 0 0,-19 0 0,17 0 0,-21 0 0,11 0 0,-20 0 0,-4 0 0,-11 0 0,2 0 0,0 0 0,-2 0 0,-9 0 0,-1 0 0,1 0 0,0 0 0,0 0 0,-1 0 0,1 0 0,0 0 0,0 0 0,0 0 0,-1 0 0,1 0 0,0 0 0,0 0 0,0 0 0,-1 0 0,1 0 0,0 0 0,0 0 0,0 0 0,-1 0 0,1 0 0,0 0 0,9 8 0,-7-6 0,16 7 0,-7-9 0,20 0 0,8 8 0,-4-6 0,1 6 0,-5-8 0,-8 0 0,8 0 0,-11 0 0,11 0 0,-9 0 0,9 0 0,-11 0 0,1 0 0,-1 0 0,0 0 0,-9 0 0,7 0 0,-7 0 0,0 0 0,7 0 0,-16 0 0,7 0 0,-9 0 0,8 0 0,-6 0 0,7 0 0,-9 0 0,7 0 0,-5 0 0,5 0 0,-7 0 0,0 0 0,-1 0 0,-7 7 0,-9-5 0,-9 4 0,-16-6 0,-4 0 0,-8-16 0,-11-7 0,-3-16 0,-23-4 0,10 2-427,4 5 1,0-2 426,-3-9 0,-4-2 0,-1-1 0,-6-10 0,19 17 0,-1-1 0,7 3 0,2-1 0,5 6 0,0 0 0,-5-5 0,1 0 0,-24-27 0,30 34 0,0-1 0,-15-29 0,4 10 0,12 6 0,2 11 0,8 9 0,3 2 0,17 8 213,-6 9 0,13 1 0,-6 8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34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1343 0 24575,'-24'15'0,"-3"6"0,-9 6 0,7 8 0,-6-6 0,-7 21 0,-1 1 0,-18-5 0,6 13 0,-7-25 0,7 28 0,7-21 0,-2 8 0,10-11 0,-8-8 0,19 5 0,-6-6 0,6 8 0,-19 2 0,8-2 0,-8-6 0,0 6 0,8-8 0,-8 10 0,10-11 0,9 8 0,-6-16 0,15 6 0,-15-7 0,14 7 0,-5-7 0,8 7 0,1-9 0,1-1 0,-1 1 0,8-1 0,-6-6 0,13 5 0,-6-6 0,1 0 0,5 6 0,-6-7 0,8 1 0,0-2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23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20:12:03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0 582 24575,'28'0'0,"4"0"0,37 0 0,25 0-1560,-37 0 0,3 0 1560,13 0 0,3 0 0,0 0 0,0 0 0,0 0 0,0 0 0,4 0 0,0 0 0,-4 0 0,0 0 0,5 0 0,1 0 0,-6 0 0,0 0 0,6 0 0,-3 0 0,-27 0 0,-2 0 204,16 0 1,-3 0-205,12 0 0,-25 0 0,1 0 0,30 0 642,-18 0-642,-12 0 0,-15 0 0,-7 0 1586,-7 0-1586,-7 0 483,-5-5-483,0 4 0,0-3 0,0 4 0,-1 0 0,1 0 0,-1 0 0,1-5 0,-1 4 0,1-3 0,0 4 0,0 0 0,-1 0 0,1 0 0,0 0 0,-1 0 0,-4 4 0,-1 1 0,-4 4 0,0 1 0,0 0 0,0-1 0,0 1 0,0-9 0,4-2 0,2-9 0,4 5 0,-1 1 0,1 4 0,0-5 0,0 4 0,5-3 0,7-1 0,8 3 0,12-3 0,3-1 0,7 5 0,-1-11 0,9 11 0,-6-11 0,14 11 0,-15-11 0,7 11 0,-8-11 0,0 10 0,-1-3 0,-6 5 0,-9-5 0,-2 4 0,-11-4 0,11 5 0,-16 0 0,9 0 0,-11 0 0,0 0 0,0-5 0,-7 4 0,6-3 0,-4 4 0,4 0 0,-5 0 0,0 0 0,0 0 0,0 0 0,-1 0 0,6 0 0,-4 0 0,10 0 0,1 0 0,1 0 0,5-5 0,-6 4 0,6-4 0,-5 5 0,11 0 0,-5 0 0,1-5 0,13 4 0,-11-4 0,7 5 0,-11 0 0,-7 0 0,1 0 0,0 0 0,-6 0 0,4 0 0,-9 0 0,4 0 0,-5 0 0,0 0 0,0 0 0,-1 0 0,1 0 0,-1 0 0,0 4 0,-4 1 0,3 4 0,-7 0 0,3 1 0,1-1 0,-4 1 0,7 0 0,-2 5 0,0-4 0,4 9 0,-4-4 0,4 6 0,2 6 0,-1-5 0,5 5 0,1 0 0,6 1 0,8 8 0,-7-7 0,13 7 0,-6-6 0,15 9 0,3 0 0,5-5 0,1 5 0,6-5 0,11 1 0,0 5 0,7-11 0,-1 12-946,14-3 946,-41-19 0,0 0 0,0 3 0,1-1 0,3-5 0,0-1 0,-4 3 0,1 0 0,9-1 0,1-3 0,1-2 0,1 0-637,4 3 0,1 0 637,0-6 0,-1-1 0,1 3 0,0 1 0,-1-4 0,1-1 0,-1 0 0,1 1 0,0-1 0,-1 1 0,1-1 0,0 1 0,-1 0 0,1-1 0,-1-3 0,1-1 0,6 1 0,-1-2 0,-4-3 0,1 0 0,3 0 0,1 0 0,-2 0 0,3 0 0,-11 0 0,4 0 0,-2 0 0,15 0 0,0 0 0,19 0 0,-3 0 0,-29-3 0,-2-2 0,7 1 0,1-2 0,1-2 0,0-2 0,0-2 0,0-1 0,0 3 0,-3 0 0,-15-1 0,0-2 0,20 0 0,1 0 0,-18 4 0,0-1 0,20-3 0,0 0 0,-11 0 0,-2 1 0,0 3 0,1-1 0,0-6 0,-1-1 0,-5 8 0,0 0 0,5-7 0,-1-1 0,-4 8 0,0 0 0,7-8 0,-2 1 0,-14 7 0,-1 1 0,6-4 0,1 0 0,-2-1 0,0 1-275,-9 3 1,1 1 274,10-5 0,1 1 0,-3 4 0,-2 0 0,25-6 0,-2 2 0,4 1 0,-23 2 0,-3 0 0,5-1 0,1-1 0,-2 2 0,-4 2 0,16-1 0,17-5 0,0 5 0,-8-7 0,-3 7-32,-10 1 32,1 1 856,-8 5-856,6-12 1292,-14 11-1292,14-10 616,-15 5-616,15-7 37,-6 6-37,0-4 0,-2 11 0,-1-11 0,-5 4 0,6 1 0,-9-5 0,1 11 0,-7-10 0,-3 9 0,-6-3 0,-1 0 0,1 3 0,9-8 0,-7 8 0,1-3 0,-5 0 0,-11 3 0,5-3 0,0 5 0,-5-5 0,5 4 0,-7-4 0,1 5 0,0 0 0,-1-5 0,1 4 0,0-4 0,-1 5 0,7-5 0,-10 3 0,15-3 0,-16 5 0,11-5 0,-11 4 0,3-9 0,-4 9 0,0-8 0,0 8 0,-2-8 0,-3 3 0,3 1 0,-9-4 0,-1 4 0,-4-5 0,0 0 0,0 0 0,0 1 0,0-1 0,0 0 0,0 0 0,0 0 0,0 0 0,-4 5 0,-2-4 0,-3 4 0,-1-1 0,0-3 0,0 4 0,0-1 0,0-3 0,0 8 0,0-8 0,0 8 0,-5-8 0,4 4 0,-4-6 0,0 1 0,-2-1 0,-5-4 0,5-2 0,-3-5 0,3 0 0,-5 0 0,0 1 0,-6-2 0,5 1 0,-5-1 0,0 0 0,5 6 0,-11-5 0,4 4 0,-6-6 0,7 6 0,-5-5 0,10 11 0,-10-5 0,11 6 0,-21-6 0,12 4 0,-7-3 0,11 4 0,0 1 0,5 5 0,-11-5 0,10 5 0,-4-1 0,7-2 0,-1 3 0,-6-1 0,5-2 0,-5 8 0,6-4 0,-6 5 0,5-5 0,-12 4 0,12-9 0,-11 9 0,5-10 0,-7 10 0,0-10 0,0 10 0,1-10 0,-1 10 0,-15-4 0,4 5 0,-7 0 0,4 0 0,6 0 0,-8 0 0,0 0 0,-8 0 0,6 0 0,-14 0 0,14 0 0,-6 0 0,0 0 0,7 0 0,-7 0 0,8 0 0,0 0 0,0 0 0,0 0 0,1 0 0,-1 0 0,7 0 0,-5 0 0,5 0 0,1 0 0,-6 0 0,-18 0 0,10 0 0,-9 0 0,17 0 0,5 0 0,0 0 0,-5 0 0,13 0 0,-13 0 0,12 0 0,-5 0 0,1 0 0,4 0 0,-5 0 0,0 0 0,6 0 0,-6 0 0,7 0 0,-7 0 0,-1 0 0,-1 0 0,-5 0 0,-2 0 0,-2 0 0,-14 0 0,14 0 0,-45 0 0,29 0 0,-23 0 0,25 0 0,6 0 0,0 0 0,2 0 0,8 0 0,1 0 0,6 0 0,-5 0 0,5 0 0,-7 0 0,8 0 0,-6 0 0,5 0 0,1 0 0,-6 0 0,5 5 0,0-3 0,-5 9 0,6-9 0,-1 9 0,-5-10 0,5 10 0,1-9 0,-22 9 0,24-10 0,-16 4 0,22 0 0,0-3 0,1 3 0,-1-5 0,0 5 0,7-3 0,-13 3 0,11-5 0,-12 0 0,0 0 0,6 5 0,-13-4 0,5 5 0,-7-6 0,1 5 0,-1-3 0,0 4 0,0-6 0,0 0 0,8 0 0,-6 5 0,5-3 0,0 3 0,2-5 0,8 0 0,-11 0 0,8 0 0,-1 0 0,11 0 0,6 0 0,1 0 0,-1 0 0,0 0 0,0 0 0,6 0 0,-5 0 0,5 0 0,-1 0 0,-3 0 0,3 0 0,1 0 0,-5 0 0,5 0 0,-1 0 0,-3 0 0,3 0 0,-4 0 0,-1 0 0,0 0 0,-9 0 0,0 0 0,-2 0 0,6 0 0,-1 0 0,-2 0 0,1 0 0,-6 0 0,6 0 0,-7 0 0,1 0 0,-1 0 0,0 0 0,0 0 0,1 0 0,-1 0 0,0 0 0,1 0 0,-1 0 0,-7 0 0,6 0 0,-6 6 0,0-5 0,5 4 0,-12-5 0,13 0 0,-29 0 0,25 0 0,-25 6 0,28-5 0,-12 5 0,13-6 0,-6 0 0,7 0 0,1 0 0,5 0 0,-4 0 0,11 0 0,-5 0 0,6 0 0,-6 0 0,5 0 0,-5 0 0,6 0 0,0 0 0,-6 0 0,5 0 0,-5 0 0,0 0 0,-2 5 0,1-3 0,-5 3 0,10 0 0,-10 1 0,-18 6 0,10 0 0,-24 1 0,22-1 0,-16 2 0,6-1 0,-6 0 0,8 0 0,0 0 0,8-1 0,1 6 0,7-5 0,1 4 0,5-6 0,-4 1 0,11-1 0,-12 1 0,6-1 0,-1 5 0,-4 3 0,-2-1 0,-2 4 0,-5-3 0,8 5 0,-1-1 0,0-4 0,-15 14 0,17-18 0,-16 18 0,21-15 0,-7 5 0,7 0 0,-6 1 0,6-2 0,-8 9 0,1-6 0,-1 5 0,7-7 0,-4 1 0,11-2 0,-5-5 0,11-2 0,2-4 0,5-2 0,0 1 0,0 0 0,5 0 0,0-5 0,5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28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1267 24575,'24'0'0,"8"0"0,7 0 0,0 0 0,20 0 0,-19 0 0,18 0 0,-8 0 0,11 0 0,-10 0 0,-3 0 0,-11 0 0,0 0 0,0 0 0,0 0 0,0 0 0,0 0 0,0 0 0,1 0 0,-1 0 0,0 0 0,0 0 0,-9 0 0,17 0 0,-23 7 0,24-5 0,-18 5 0,9 2 0,-9-7 0,7 6 0,-7-8 0,0 7 0,7-5 0,-16 5 0,16-7 0,-16 0 0,15 0 0,-15 0 0,16 0 0,-7 0 0,10 0 0,-1 0 0,-9 0 0,7 0 0,-7 0 0,0 0 0,-2 0 0,-9 0 0,-1 0 0,1 0 0,0 0 0,0 0 0,-1 0 0,1 0 0,0 0 0,0 0 0,7 0 0,-5 0 0,4 0 0,-7 0 0,0 0 0,0 0 0,0 0 0,1 0 0,-1 0 0,1 0 0,0 0 0,-1 0 0,1 0 0,-1 0 0,1 0 0,-1 0 0,0 0 0,-14 0 0,-12 0 0,-8 0 0,-6 0 0,-2 0 0,7-7 0,-16 5 0,6-14 0,-8-3 0,0-1 0,-11-17 0,-5-6 0,-12-12-375,30 15 0,1 0 375,-34-31 0,32 26 0,1-3 0,0 7 0,0-1 0,-1-6 0,0 0 0,-1 0 0,1-1 0,0-5 0,0 1 0,7 11 0,0 1 0,-6-12 0,1 3 0,-11-16 0,-8 0 0,22 18 0,4 11 0,9 8 0,1 3 0,7 9 0,2 8 0,8 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30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1494 1 24575,'-16'0'0,"-9"0"0,-4 0 0,-8 8 0,-1 2 0,1 0 0,0 15 0,-1-13 0,1 15 0,0-17 0,8 6 0,3-14 0,0 22 0,7-20 0,-16 21 0,15-16 0,-6 9 0,0 0 0,7-1 0,-7 0 0,9-7 0,0-3 0,0-7 0,0 0 0,1 7 0,-1-5 0,0 6 0,0-8 0,0 0 0,0 7 0,0-5 0,0 13 0,0-13 0,8 13 0,-6-6 0,5 8 0,-7 0 0,-9 0 0,6 9 0,-6-6 0,-1 15 0,-1-7 0,-1 9 0,-8 11 0,7-8 0,-10 18 0,2-18 0,6 18 0,-3-18 0,3 18 0,-6-18 0,-2 19 0,11-29 0,1 16 0,10-27 0,0 16 0,0-16 0,1 7 0,7-10 0,3 1 0,-1-8 0,7 6 0,-6-6 0,7 0 0,0-2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33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1143 24575,'15'0'0,"10"0"0,14 0 0,1 0 0,18 0 0,-7 0 0,10 0 0,0 0 0,12 0 0,-19 0 0,17 0 0,-21 0 0,11 0 0,-20 0 0,-4 0 0,-11 0 0,2 0 0,0 0 0,-2 0 0,-9 0 0,-1 0 0,1 0 0,0 0 0,0 0 0,-1 0 0,1 0 0,0 0 0,0 0 0,0 0 0,-1 0 0,1 0 0,0 0 0,0 0 0,0 0 0,-1 0 0,1 0 0,0 0 0,0 0 0,0 0 0,-1 0 0,1 0 0,0 0 0,9 8 0,-7-6 0,16 7 0,-7-9 0,20 0 0,8 8 0,-4-6 0,1 6 0,-5-8 0,-8 0 0,8 0 0,-11 0 0,11 0 0,-9 0 0,9 0 0,-11 0 0,1 0 0,-1 0 0,0 0 0,-9 0 0,7 0 0,-7 0 0,0 0 0,7 0 0,-16 0 0,7 0 0,-9 0 0,8 0 0,-6 0 0,7 0 0,-9 0 0,7 0 0,-5 0 0,5 0 0,-7 0 0,0 0 0,-1 0 0,-7 7 0,-9-5 0,-9 4 0,-16-6 0,-4 0 0,-8-16 0,-11-7 0,-3-16 0,-23-4 0,10 2-427,4 5 1,0-2 426,-3-9 0,-4-2 0,-1-1 0,-6-10 0,19 17 0,-1-1 0,7 3 0,2-1 0,5 6 0,0 0 0,-5-5 0,1 0 0,-24-27 0,30 34 0,0-1 0,-15-29 0,4 10 0,12 6 0,2 11 0,8 9 0,3 2 0,17 8 213,-6 9 0,13 1 0,-6 8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34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1343 0 24575,'-24'15'0,"-3"6"0,-9 6 0,7 8 0,-6-6 0,-7 21 0,-1 1 0,-18-5 0,6 13 0,-7-25 0,7 28 0,7-21 0,-2 8 0,10-11 0,-8-8 0,19 5 0,-6-6 0,6 8 0,-19 2 0,8-2 0,-8-6 0,0 6 0,8-8 0,-8 10 0,10-11 0,9 8 0,-6-16 0,15 6 0,-15-7 0,14 7 0,-5-7 0,8 7 0,1-9 0,1-1 0,-1 1 0,8-1 0,-6-6 0,13 5 0,-6-6 0,1 0 0,5 6 0,-6-7 0,8 1 0,0-2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23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28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1267 24575,'24'0'0,"8"0"0,7 0 0,0 0 0,20 0 0,-19 0 0,18 0 0,-8 0 0,11 0 0,-10 0 0,-3 0 0,-11 0 0,0 0 0,0 0 0,0 0 0,0 0 0,0 0 0,0 0 0,1 0 0,-1 0 0,0 0 0,0 0 0,-9 0 0,17 0 0,-23 7 0,24-5 0,-18 5 0,9 2 0,-9-7 0,7 6 0,-7-8 0,0 7 0,7-5 0,-16 5 0,16-7 0,-16 0 0,15 0 0,-15 0 0,16 0 0,-7 0 0,10 0 0,-1 0 0,-9 0 0,7 0 0,-7 0 0,0 0 0,-2 0 0,-9 0 0,-1 0 0,1 0 0,0 0 0,0 0 0,-1 0 0,1 0 0,0 0 0,0 0 0,7 0 0,-5 0 0,4 0 0,-7 0 0,0 0 0,0 0 0,0 0 0,1 0 0,-1 0 0,1 0 0,0 0 0,-1 0 0,1 0 0,-1 0 0,1 0 0,-1 0 0,0 0 0,-14 0 0,-12 0 0,-8 0 0,-6 0 0,-2 0 0,7-7 0,-16 5 0,6-14 0,-8-3 0,0-1 0,-11-17 0,-5-6 0,-12-12-375,30 15 0,1 0 375,-34-31 0,32 26 0,1-3 0,0 7 0,0-1 0,-1-6 0,0 0 0,-1 0 0,1-1 0,0-5 0,0 1 0,7 11 0,0 1 0,-6-12 0,1 3 0,-11-16 0,-8 0 0,22 18 0,4 11 0,9 8 0,1 3 0,7 9 0,2 8 0,8 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30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1494 1 24575,'-16'0'0,"-9"0"0,-4 0 0,-8 8 0,-1 2 0,1 0 0,0 15 0,-1-13 0,1 15 0,0-17 0,8 6 0,3-14 0,0 22 0,7-20 0,-16 21 0,15-16 0,-6 9 0,0 0 0,7-1 0,-7 0 0,9-7 0,0-3 0,0-7 0,0 0 0,1 7 0,-1-5 0,0 6 0,0-8 0,0 0 0,0 7 0,0-5 0,0 13 0,0-13 0,8 13 0,-6-6 0,5 8 0,-7 0 0,-9 0 0,6 9 0,-6-6 0,-1 15 0,-1-7 0,-1 9 0,-8 11 0,7-8 0,-10 18 0,2-18 0,6 18 0,-3-18 0,3 18 0,-6-18 0,-2 19 0,11-29 0,1 16 0,10-27 0,0 16 0,0-16 0,1 7 0,7-10 0,3 1 0,-1-8 0,7 6 0,-6-6 0,7 0 0,0-2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23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23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23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20:17:21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6060 24575,'0'-9'0,"0"-12"0,0-18 0,0-8 0,0-36 0,0-2 0,0 34 0,0-7 0,3-37 0,2-8 0,5 7 0,5-3-1023,-1 8 1,4-5-1,0 8 1023,2 2 0,4 2 0,3-5 0,4-6 0,-1 10 0,-2 19 0,-1 3 0,-4-1 0,-1-4 0,2 4-719,9-10 1,0 6 718,-11 12 0,-1 1-439,1 1 1,0-3 438,7-13 0,-2 0 0,9-21 0,-12 38 0,1-2 0,4-12 0,-1 5 0,2 5 0,3-18 0,1 0 0,-4 18-209,-6 3 1,0-2 208,10-15 0,3-1 0,-14 22 0,0 1 0,12-17 0,8-21 0,-7 16 0,6-1 0,2-7 0,-9 9 0,-9 24 0,0-1 0,-1 2 0,0-1 0,8-9 0,0 2 0,9-21 0,6 2 0,-19 19 2586,6-3-2586,-3-4 1554,1 7-1554,-5 0 1093,11 5-1093,-12-2 566,4 11-566,-7-4 0,0 7 0,0 1 0,-1-1 0,1 0 0,0 1 0,-2 5 0,2-4 0,-1 5 0,-1-1 0,2-4 0,5 3 0,-4 1 0,5-5 0,2-5 0,-7 9 0,3-7 0,-8 16 0,-3 0 0,-1 6 0,0-5 0,-1 5 0,-3-6 0,8 0 0,-8 6 0,3-4 0,-5 8 0,6-8 0,-5 9 0,4-4 0,-6 5 0,1 0 0,0 0 0,0 0 0,0 0 0,-1 0 0,1 1 0,-1 4 0,0 0 0,-4 9 0,-1 2 0,-4 3 0,0 1 0,0-1 0,0 7 0,0-5 0,0 9 0,0-4 0,0 1 0,0 3 0,0-4 0,0 6 0,0 0 0,0-1 0,0-5 0,0 5 0,0-5 0,0 0 0,0 5 0,0-10 0,0 9 0,0-9 0,0 4 0,0-5 0,0-1 0,0 1 0,4 0 0,2-1 0,-1 1 0,4 0 0,-8 0 0,7-1 0,-2 1 0,-1 0 0,4 0 0,-4-5 0,5 4 0,0-8 0,0 3 0,0-4 0,-1 0 0,1 0 0,0 0 0,0 0 0,-1 0 0,6 0 0,2 0 0,4 0 0,1 0 0,0 5 0,5-4 0,3 4 0,-1-5 0,5 5 0,-11-3 0,11 8 0,-4-3 0,5-1 0,1 5 0,-1-10 0,1 10 0,7-10 0,-6 9 0,13-3 0,-6 0 0,8 5 0,0-11 0,7 11 0,-5-10 0,6 9 0,15-3 0,-10 5 0,12-6 0,-18 5 0,-7-5 0,0 6 0,-8 0 0,6-6 0,-5 4 0,6-10 0,1 11 0,0-11 0,7 11 0,-5-11 0,6 11 0,-8-10 0,7 3 0,3-5 0,0 6 0,6-4 0,-6 3 0,7-5 0,24 7 0,-17-6 0,17 5 0,-31 0 0,14-5 0,7 12 0,-7-11-358,-18 2 0,1-1 358,19-3 0,-19 0 0,3 0 0,-10 0 0,-1 0 0,42 0 0,-28 0 0,1 0-1161,33 0 1161,-26 0 0,1 0 0,-16 0 0,-1 0 0,5 0 0,0 0 0,0 0 0,-1 0 0,-4 0 0,1 0 0,9 0 0,1 0 0,-5 0 0,0 0 0,6 0 0,0 0 0,-1 0 0,1 0 0,0 0 0,-1 0 0,1 0 0,-1 0 0,1 0 0,0 0 0,0 0 0,-1 0 0,-15 0 0,1 0 0,33 0 0,3 0 0,-18 0 0,-1 0 0,9 0 0,0 0 0,-7 0 0,-2 0 0,-5 0 0,-3 0 0,31 0 0,-23 0 0,0 0 0,-15 0 0,-4 0 0,40 0 0,-33 0 0,-1 0 0,15 0-614,27 0 614,-8 0 0,-31 0 0,-1 0 0,19 0 0,-21 0 0,1 0 0,16 0 0,-25 0 0,0 0 0,31 0 0,7 0 0,-32 0 0,1 0 0,41 0 95,-42 0 0,0 0-95,23 0 0,0 0 1083,-15 0-1083,13 0 657,-16 0-657,9 0 0,-8 0 0,6 0 506,-6 0-506,8 0 0,0 0 0,-1 0 0,1 0 0,0 0 55,-9 0-55,7 0 0,-6 0 0,-1 0 0,-1 0 0,0 0 0,-6 0 0,14 0 0,-15 0 0,15 0 0,-14 0 0,45 0 0,-30 0 0,-18 0 0,-1 0 0,20 0 0,0 0 0,-8 0 0,6 0 0,-6 0 0,8 0 0,-1 0 0,1 0 0,0 0 0,0 0 0,0 0 0,9 0 0,12 0 0,-16 0 0,12 0 0,-25 0 0,17 0 0,-7 0 0,16 0 0,-16 0 0,16 0 0,-37-3 0,1 0 0,44 1 0,-44 0 0,-1-2 0,28-2 0,-9 4 0,9-4 0,-7 6 0,7 0 0,-9 0 0,-1-6 0,10 4 0,-7-4 0,7 6 0,-9 0 0,9 0 0,-7 0 0,7 0 0,0 0 0,2 0 0,0 0 0,7-7 0,-7 6 0,0-6 0,7 7 0,-7 0 0,0 0 0,-2 0 0,-9 0 0,0-6 0,0 4 0,23-4 0,-26 6 0,24 0 0,-37 0 0,5 0 0,-7 0 0,0 0 0,-1 0 0,9 0 0,-6 0 0,6 0 0,-9 0 0,1 0 0,0 0 0,-1 0 0,1 0 0,0 0 0,-1 0 0,1 0 0,-7 0 0,5 0 0,-13 0 0,13 0 0,-6 0 0,1 0 0,5 0 0,10-5 0,-4-3 0,4 2 0,-10-6 0,-13 11 0,6-10 0,-8 4 0,-5-5 0,4 0 0,-11 1 0,5 0 0,-7 0 0,-4 5 0,3-4 0,-4 4 0,1-4 0,-2-1 0,-5 1 0,-1 0 0,1 0 0,0 1 0,0-1 0,-1 0 0,1 4 0,0-7 0,-5 6 0,0-7 0,-1 8 0,-3-2 0,4 2 0,-1-4 0,-3 1 0,3-1 0,1 0 0,-4 0 0,3 0 0,-4 1 0,0-1 0,0 0 0,0 0 0,0 1 0,0-1 0,0 0 0,0 0 0,0 0 0,0 1 0,0-1 0,0 0 0,0 0 0,0 0 0,0 0 0,0 0 0,0-5 0,0 4 0,0-4 0,0-1 0,0 0 0,0-1 0,0-3 0,0 3 0,0-4 0,0-1 0,-5 0 0,4 6 0,-9-5 0,9 5 0,-4-1 0,1 2 0,-2 0 0,0 4 0,-3-5 0,8 1 0,-8 4 0,3-4 0,1 5 0,-4 0 0,4 0 0,-5 0 0,0 0 0,0 0 0,4 0 0,-3 5 0,4-4 0,-5 3 0,0 1 0,0-4 0,-5 3 0,-1-4 0,-5-1 0,5 1 0,-4 4 0,8-3 0,-8 3 0,4-4 0,-1 0 0,-3-1 0,3 0 0,-5 5 0,1-4 0,4 5 0,-3-1 0,3 1 0,-5 0 0,1 4 0,-1-4 0,0 0 0,5 4 0,-3-4 0,4 1 0,-11 2 0,10-7 0,-8 8 0,9-3 0,-6-1 0,5 3 0,-3-2 0,3-1 0,-4 3 0,-1-2 0,5 4 0,-3-5 0,3 4 0,-4-4 0,-1 5 0,0 0 0,0 0 0,6-5 0,-5 4 0,5-3 0,-6-1 0,0 4 0,1-4 0,-1 5 0,0-5 0,0 4 0,-6-4 0,5 5 0,-11 0 0,4 0 0,-21-6 0,17 5 0,-16-10 0,21 10 0,-7-4 0,0-1 0,7 5 0,-5-10 0,4 10 0,-5-9 0,-1 8 0,0-3 0,7 0 0,-5-1 0,4-1 0,1 2 0,-5 0 0,10 3 0,-10-3 0,11 0 0,-11 4 0,10-4 0,-10 5 0,11 0 0,-21 0 0,12-5 0,-13 3 0,9-3 0,0 5 0,1 0 0,-1 0 0,0 0 0,1 0 0,-1 0 0,6 0 0,-4 0 0,5 0 0,-7-5 0,0 3 0,1-3 0,-1 5 0,0 0 0,1 0 0,-1 0 0,0 0 0,-7 0 0,6 0 0,-6 0 0,8 0 0,-1 0 0,0 0 0,-6 0 0,-19 0 0,12 0 0,-9 0 0,15 0 0,5 0 0,-4 0 0,6 0 0,-7 0 0,6 0 0,-6 0 0,7 0 0,0 0 0,1 0 0,-1 0 0,0 0 0,1 0 0,5 0 0,-4 0 0,4 0 0,1 0 0,-5 0 0,4 0 0,-5 0 0,-1 0 0,-16 0 0,5 0 0,-6 0 0,10 0 0,8 0 0,-1 0 0,0 0 0,1 0 0,-8 0 0,5 0 0,-5 0 0,8 0 0,-1 0 0,0 0 0,1 0 0,-8 0 0,5 0 0,-5 0 0,8 0 0,-8 0 0,5 0 0,-5 0 0,1 0 0,-3 0 0,-30 0 0,17 0 0,-16 0 0,22 0 0,0 0 0,0 0 0,0 0 0,0 0 0,1 0 0,-1 0 0,0 0 0,0 0 0,0 0 0,0 0 0,1 0 0,-1 0 0,0 0 0,7 0 0,-5 0 0,6 0 0,-8 0 0,-8 0 0,6 0 0,-6 0 0,-23-6 0,24 4 0,-24-4 0,31 6 0,0 0 0,0-6 0,0 5 0,-8-5 0,7 6 0,-7 0 0,8 0 0,-8 0 0,6 0 0,-14 0 0,14 0 0,-6 0 0,0 0 0,-11 0 0,14 0 0,-10 0 0,14 0 0,-9 0 0,-8 0 0,0 0 0,8 0 0,-6 0 0,15 0 0,-7 0 0,8 0 0,-8 0 0,6 0 0,-6 0 0,-31 0 0,21 0 0,20 0 0,-1 0 0,-38 0 0,22 0 0,-20 0 0,25 0 0,-8 0 0,0 0 0,0 6 0,0-4 0,0 4 0,0 0 0,8-4 0,-6 4 0,6-6 0,-8 6 0,0-4 0,20 1 0,-1 0 0,-27-3 0,28 0 0,-1 0 0,-18 0 0,-1 0 0,8 0 0,3 0 0,7 0 0,-7 0 0,5 0 0,1 0 0,3 0 0,6 0 0,-8 0 0,7 0 0,-4 0 0,4 0 0,-7 0 0,0 0 0,1 0 0,-1 0 0,0 0 0,0 0 0,1 0 0,-1 0 0,0 0 0,0 0 0,0 0 0,1 0 0,6 0 0,-5 0 0,12 0 0,-12 0 0,6 0 0,-31 0 0,9 0 0,-11 0 0,9 0 0,6 0 0,-8 0 0,0 0 0,0 0 0,0 0 0,0 0 0,8 0 0,-6 0 0,6 6 0,0-5 0,-6 6 0,14-7 0,-14 0 0,14 5 0,-14-3 0,15 4 0,-7-1 0,8-3 0,-31 3 0,23-5 0,-23 0 0,32 0 0,6 0 0,-5 0 0,5 0 0,1 0 0,1 0 0,0 0 0,6 0 0,-6 0 0,7 0 0,-7 0 0,6 6 0,-6-5 0,7 4 0,-7-5 0,6 6 0,-6-5 0,-16 4 0,18-5 0,-25 6 0,28 1 0,-12 0 0,13 3 0,-6-9 0,7 5 0,-15-6 0,18 5 0,-16 1 0,19 0 0,-6 5 0,-6-10 0,4 9 0,-5-3 0,0 5 0,6 0 0,-13 1 0,12-1 0,-4 0 0,6 0 0,-7-5 0,6 3 0,-29 3 0,17 0 0,-12 0 0,19-2 0,6-5 0,0 1 0,1 3 0,5-8 0,-4 8 0,4-8 0,1 8 0,1-9 0,0 4 0,5 0 0,-5-4 0,6 4 0,0-1 0,1-2 0,-1 2 0,0-4 0,6 0 0,-5 0 0,5 0 0,-1 0 0,-3 0 0,3 0 0,1 0 0,-5 0 0,0 0 0,4 0 0,-8 0 0,14 0 0,-10 0 0,10 0 0,-9 0 0,3 0 0,1 0 0,-5 5 0,5-4 0,-6 9 0,-6-4 0,5 5 0,-5 1 0,0-6 0,-1 4 0,-1-4 0,-4 11 0,11-5 0,-11 10 0,10-10 0,-4 10 0,7-10 0,-1 3 0,0 1 0,6-4 0,0 8 0,-4-4 0,8 0 0,-8-1 0,10-6 0,0 1 0,5 0 0,-4 0 0,3-1 0,-4 1 0,5 0 0,0 0 0,1 0 0,3-1 0,-8 1 0,8 0 0,-3-1 0,4-3 0,0-2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23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23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1:57:07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2140 24575,'97'0'0,"0"0"0,-1 0 0,1 0 0,0 0 0,0 0 0,-1 0 0,1 0 0,0 0 0,0 0 0,-1 0 0,1 0 0,0 0 0,0 0 0,-1 0 0,1 0 0,1 0 0,3-1 0,1 0 0,0 1 0,1-1 0,-1 0 0,-2 0 0,-2 0 0,-4 0 0,-3-1 0,-4 0 0,-6-1 0,-6 1 0,-7-2 0,42-3 0,-15-1 0,-11-1 0,-5-1-1676,-8 1 0,-6 0 1,4 0 1675,14 1 0,9-1 0,-5 2 0,-20 2 0,6 5 1521,-22-8-1521,7 6 816,-18-6-816,8 8 0,-11 0 0,-9 0 2690,7 0-2690,-7 0 0,9 0 0,-9 0 0,7-9 0,-16 7 0,16-6 0,-16 8 0,16 0 0,-16 0 0,16 0 0,-7 0 0,9 0 0,-9-8 0,7 6 0,-16-5 0,16 7 0,-16 0 0,7 0 0,6 0 0,-12 0 0,11 0 0,-16 0 0,1 0 0,0 0 0,0 0 0,1 0 0,0 0 0,0 0 0,0 0 0,8 0 0,3 0 0,10 0 0,-1 0 0,0 0 0,0 0 0,0 0 0,0 0 0,0 0 0,1 0 0,-10 0 0,7 0 0,-16 0 0,6 0 0,1 0 0,-7 0 0,7 0 0,-9 0 0,0 0 0,0 0 0,-1 0 0,1 0 0,0 0 0,0 0 0,0 0 0,-1 0 0,1 0 0,0 0 0,0 0 0,-1 0 0,1 0 0,0 0 0,-1 0 0,1 0 0,-1 0 0,0 0 0,0 0 0,1 0 0,0 0 0,-1 0 0,1 0 0,-1 0 0,1 0 0,-1 0 0,1 0 0,0 0 0,-1 0 0,1 0 0,-1 0 0,1 0 0,0 0 0,-1 0 0,1 0 0,-1 0 0,1 0 0,-1 0 0,1 0 0,0 0 0,-1 0 0,1 0 0,0 0 0,0 0 0,-1 0 0,1 0 0,-15 0 0,-14-9 0,-6 0 0,-17-10 0,6 1 0,-8-1 0,0-8 0,-11-4 0,-3-8 0,-10-2 0,-16-14-783,9-1 783,28 22 0,0-1 0,-24-21 0,-3-8 0,-10 7 0,7-11 0,29 34 0,1-1 0,-26-32 0,27 27 0,-2 0 0,-16-4 0,-1-2-677,7-3 1,-2 0 676,-9 9 0,0 0 0,13-5 0,2 0 0,1 8 0,-1 0 0,-1-5 0,0-1 0,-1 1 0,1 1-264,6 5 1,1 2 263,0-1 0,2 1 0,-25-22-3,11 5 3,5 12 708,10 2-708,1 8 1366,0-6-1366,-1 6 589,1-1-589,8 4 3,3 8-3,9 1 0,1 8 0,13 1 0,5 8 0,14 8 0,1 1 0,9 9 0,2-1 0,0 1 0,7 0 0,-7 0 0,9 9 0,0-6 0,11 15 0,18 9 0,11 1-774,-23-5 1,2 1 773,-3-11 0,1 1 0,11 17 0,-1 2 0,-9-14 0,0 1 0,8 11 0,0 2 0,-6-6 0,0-1 0,8 7 0,-1 2 0,-6-3 0,-1 0 0,-1 0 0,-1-1 0,-7-6 0,0 0 0,0-1 0,0-2-329,-6-4 0,-1-2 329,0 1 0,-2-1-88,25 21 88,-11-4 0,-5-21 0,-11 5 1486,0-14-1486,0 5 708,-9-8-708,-2 0 99,-9-1-99,0-1 0,-1-6 0,1 5 0,0-13 0,0 12 0,-1-12 0,1 13 0,-1-6 0,0-1 0,1 7 0,-1-6 0,1 0 0,-7 6 0,4-13 0,-4 13 0,6-6 0,-7 7 0,6-7 0,-13 5 0,13-12 0,-14 12 0,7-6 0,-8 8 0,0-1 0,-8 1 0,-10 1 0,-21 2 0,-12 9 0,-26 18-869,37-14 1,-1 5 868,-15 12 0,-3 6 0,0 8 0,-1 6-1110,8-13 0,-3 4 1,1 1 1109,0 3 0,-1 1 0,-1 1-1121,-10 6 0,-3 1 0,2 1 1121,3-1 0,2 0 0,-3-1 0,12-17 0,-1 0 0,-1-1 0,1 1 0,2 0 0,2 0 0,-1 0 0,-1-1 0,-2-1 0,-1-2 0,0 0 0,-1-1 0,-18 19 0,0-1 0,3-3 0,15-15 0,2-2 0,-1 1-584,-7 9 1,-2 2 0,3-5 583,-8 1 0,2-1 0,15-5 0,-1 3 0,0-4 0,-22 8 0,3-3 116,11-1 1,4-2-117,8-13 0,2-4 2276,-30 21-2276,27-16 3574,11-9-3574,12-5 2784,11-15-2784,7-10 1312,9-9-1312,9-7 0,8-1 0,9-1 0,2 0 0,9-1 0,0 1 0,11-2 0,-8-7 0,18 4 0,-8-14 0,11 5 0,13-10-361,-29 14 1,0 0 360,35-18-670,-12-2 1,-2-2 669,7-2 0,-13-1 0,3-3 0,-15 19 0,-1 0 0,4-18 0,1-2 0,3 6 0,2-2-1013,11-19 0,-1-3 1013,-13 16 0,0-1 0,-9 11 0,1-2 0,-1 0 0,16-23 0,-3 2 0,-14 20 0,2-1 0,3-5 0,4-5 0,-2 5 0,5-1 0,0 2 0,8-13 0,0-2 0,-5 7 0,-3 3 0,-12 11 0,-1 1-525,1-8 1,1 1 524,4 1 0,-1 1 0,-11 6 0,0 1 0,4 7 0,-1-1 15,-4-5 1,-1 1-16,32-24 0,-9-8 0,5 12 0,-19 4 1117,7 9-1117,-11-6 2039,-12 28-2039,1-14 1266,-12 25-1266,0 2 682,0 3-682,-1 6 0,-7-1 0,-2 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23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23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23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23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23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23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23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20:17:30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5696 24575,'21'-15'0,"-4"-4"0,12-5 0,8-8 0,-10-4 0,18-4 0,-5 1 0,2-8 0,5 5 0,-7-5 0,0 0 0,-1 6 0,-5-4 0,3 7 0,-11-5 0,11 2 0,-4-4 0,0 1 0,6-4 0,-12 3 0,13-9 0,-14 9 0,13-3 0,-12-2 0,12 2 0,-12-5 0,5 7 0,1-6 0,-6 7 0,6-9 0,-2 8 0,-3-5 0,10 4 0,-11-5 0,13-4 0,-12 4 0,12-4 0,-12 4 0,4 5 0,0-11 0,-5 12 0,13-16 0,-12 10 0,12-4 0,-13 14 0,-1-1 0,14-27 0,-9 25 0,-3 1 0,2-25 0,10 12 0,-10-12 0,10 5 0,-4 1 0,-1-6 0,6 12 0,-6-12 0,9-4 0,-9 9 0,-1-5 0,-1 10 0,-5-3 0,13-8 0,-12 0 0,4 8 0,-5-6 0,-2 14 0,2-14 0,-2 14 0,0-6 0,0 9 0,0-1 0,-6 0 0,4 0 0,1-16 0,-4 13 0,9-13 0,-16 16 0,11-8 0,-5 6 0,2-6 0,2 9 0,-4-1 0,6 0 0,-6 0 0,4 1 0,-5 6 0,0 2 0,4 7 0,-10 1 0,9-1 0,-9 0 0,9 7 0,-9-5 0,7 11 0,-2-12 0,-1 12 0,5-5 0,-10 6 0,8 1 0,-8 4 0,8-3 0,1-1 0,1-2 0,4 1 0,-4 12 0,0-5 0,-1 13 0,1-13 0,0 9 0,-1-5 0,1 0 0,-1 0 0,7 0 0,-5 0 0,5 4 0,-11-2 0,3 8 0,-9-8 0,9 8 0,-9-3 0,10-1 0,-10 3 0,9-2 0,-9 4 0,9 0 0,-9 0 0,4 0 0,-5 0 0,0 0 0,4 0 0,-3 0 0,3 0 0,-4 0 0,-5 3 0,-1 2 0,-4 5 0,0-1 0,0 1 0,0-1 0,0 1 0,0-1 0,0 1 0,0-1 0,4-3 0,2 2 0,4-7 0,-1 4 0,1-1 0,0-3 0,0 8 0,-1-8 0,1 8 0,0-4 0,0 0 0,0 4 0,-1-8 0,1 8 0,0-8 0,0 8 0,5-3 0,-4-1 0,4 4 0,0-8 0,-4 8 0,9-8 0,-9 8 0,9-8 0,-3 3 0,4 1 0,1-4 0,0 9 0,-1-9 0,7 9 0,-5-9 0,11 10 0,-11-5 0,11 1 0,-4-3 0,5 2 0,1-5 0,7 10 0,-6-10 0,13 11 0,-13-11 0,6 10 0,-8-9 0,1 8 0,0-9 0,-1 10 0,1-10 0,-7 9 0,5-8 0,-5 8 0,1-9 0,4 9 0,-11-8 0,11 8 0,-5-8 0,1 8 0,4-4 0,-5 0 0,0 4 0,5-3 0,-11-1 0,11 4 0,-10-8 0,10 8 0,-11-8 0,11 3 0,-5 0 0,16-4 0,-13 10 0,12-10 0,-15 4 0,6 0 0,-5-4 0,4 10 0,-11-10 0,11 4 0,-11 0 0,11-4 0,-11 9 0,11-9 0,-4 4 0,-1 0 0,5-4 0,-5 9 0,7-9 0,-1 10 0,1-10 0,15 15 0,-11-14 0,11 9 0,-15-6 0,-1-3 0,1 3 0,-1 0 0,1-4 0,-7 5 0,5-1 0,-4-4 0,-1 9 0,5-8 0,-5 8 0,7-9 0,-1 9 0,1-8 0,-1 3 0,1 0 0,-1-3 0,8 3 0,-5-5 0,11 6 0,-11-5 0,11 5 0,-4-6 0,6 0 0,1 0 0,0 0 0,8 0 0,-10 0 0,1 0 0,21 0-210,-2 0 0,-2 0 210,-7 0 0,3 0 0,0 0 0,-3 0 0,-4 0 0,3 0 0,36 0 0,1 0 0,-42 0 0,-1 0 0,27 0 0,9-7 0,0 5 0,0-11 0,-27 12 0,-3 0 0,14-5 0,-14 5 0,-3 2 0,0-1-11,22 0 11,-9 0 0,-8 0 0,6 0 0,-15 0 0,7 0 419,-8-6-419,-1 4 12,1-3-12,-7 5 0,4 0 0,-11 0 0,12-6 0,-13 4 0,6-3 0,-14 0 0,5 3 0,-11-7 0,5 3 0,-6-5 0,-6 5 0,4-4 0,-9 4 0,10-5 0,-1-4 0,3 3 0,-2-8 0,-6 9 0,1-5 0,-5 1 0,5 3 0,-1-9 0,-4 10 0,5-9 0,-6 8 0,0-8 0,1 4 0,-1-1 0,1-3 0,-6 8 0,5-8 0,-4 3 0,0 1 0,3-5 0,-7 5 0,2-6 0,1 6 0,-4-5 0,8 5 0,-8-1 0,4-8 0,-5 8 0,0-4 0,0 6 0,0 5 0,0-5 0,0 3 0,0-7 0,-4 8 0,-7-4 0,0 5 0,-5 4 0,1-3 0,4 3 0,-9-5 0,3 6 0,-5-5 0,1 4 0,-1-5 0,0 5 0,0-4 0,-6 4 0,5-5 0,-5-1 0,6 1 0,-6 0 0,5 5 0,-11-5 0,4 4 0,1-4 0,-13 4 0,17-3 0,-23 3 0,17-4 0,-12-2 0,7 1 0,0 0 0,1 0 0,-1 0 0,0 6 0,1-5 0,-1 4 0,-9-10 0,6 4 0,0-3 0,5 9 0,11-2 0,-11 2 0,4-5 0,1 6 0,-5-5 0,4 10 0,-6-10 0,1 10 0,-1-10 0,6 10 0,-4-5 0,5 1 0,-1 4 0,-4-10 0,11 10 0,-11-10 0,10 10 0,-10-5 0,-5 6 0,1-5 0,-7 4 0,9-4 0,1 5 0,-8 0 0,-2 0 0,-7 0 0,1 0 0,-1 0 0,0 0 0,0 0 0,0 0 0,0 0 0,1 0 0,-9 0 0,6 0 0,-6 0 0,0 0 0,-2 0 0,0 0 0,-5 0 0,13 0 0,-13 0 0,13 0 0,1 0 0,3 0 0,6 0 0,-24 0 0,12 0 0,-11 0 0,22 0 0,-5 0 0,13 0 0,-6 0 0,0 0 0,5 0 0,-12 0 0,13 0 0,-6 0 0,7 0 0,1 0 0,-1 0 0,0 0 0,1 0 0,5 0 0,-4 0 0,4 0 0,-5 0 0,-1 0 0,7-5 0,-6 4 0,-4-4 0,1 5 0,-7 0 0,15 0 0,-4 0 0,5 0 0,-7 0 0,6 0 0,-4 0 0,11 0 0,-11 0 0,11 0 0,-11 0 0,10 0 0,-10 0 0,5 0 0,-7 0 0,0 0 0,1 0 0,5 0 0,-4 0 0,5 0 0,-1 0 0,-4 0 0,4 0 0,1 0 0,-5 0 0,4 0 0,-28 0 0,9 0 0,-12 0 0,11 5 0,6 3 0,-1-1 0,2 4 0,0-10 0,6 4 0,-13 1 0,12-5 0,-4 5 0,-1 0 0,5-5 0,-12 11 0,13-11 0,-13 11 0,12-11 0,-12 11 0,13-11 0,-6 5 0,13-1 0,-4-4 0,5 9 0,-7-9 0,0 10 0,1-5 0,-1 6 0,-23 6 0,11-5 0,-13 5 0,11-5 0,13 4 0,-13 3 0,12-2 0,-12 7 0,13-7 0,-6 7 0,0-1 0,12-1 0,-10 2 0,11-2 0,-6 0 0,7-5 0,1 4 0,6-6 0,0 6 0,6-6 0,-4 5 0,3-5 0,0 6 0,2-6 0,4-1 0,1-5 0,1 0 0,-1-1 0,4 5 0,2-3 0,-1 3 0,4-4 0,1-5 0,5-1 0,4-4 0,-3 0 0,-2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2:33:41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3822 135 24575,'-48'0'0,"14"0"0,-37 0 0,8 0 0,-1 0 0,-22 0 0,9 0 0,7 0 0,-3 0 0,21 0 0,1 0-319,-15 0 1,1 0 318,-21 0 0,22 0 90,-10 0-90,0 0 0,10 0 0,1 0 0,4 0 0,19 0 0,-8 0 477,11 0-477,-1 0 70,10 0-70,-7 0 0,16 0 0,-17 0 0,17 0 0,-7 0 0,9 0 0,1 0 0,-1 0 0,1 0 0,0 0 0,0 0 0,0 0 0,0-7 0,0 5 0,0-5 0,-1 7 0,1 0 0,-1 0 0,0-8 0,1 6 0,-1-5 0,-1 7 0,2 0 0,-1 0 0,0 0 0,0-8 0,0 6 0,0-5 0,0 7 0,0 0 0,0 0 0,0 0 0,0 0 0,0 0 0,0-8 0,0 6 0,0-5 0,0 7 0,0 0 0,0 0 0,-9 0 0,6 0 0,-6 0 0,9 0 0,0 0 0,0-8 0,0 6 0,-9-5 0,7 7 0,-7 0 0,8 0 0,1 0 0,0 0 0,0 0 0,0 0 0,0 0 0,0 0 0,0-8 0,0 6 0,-9-5 0,7 7 0,-16 0 0,15 0 0,-6 0 0,0 0 0,-2 0 0,-1 0 0,-6 0 0,16 0 0,-16 0 0,15 0 0,-15 0 0,16 0 0,-7 0 0,9 0 0,0 0 0,-9 0 0,-1 0 0,-10 0 0,10 0 0,-8 0 0,16 0 0,-16 0 0,15 0 0,-6 0 0,0 0 0,7 0 0,-7 0 0,0 0 0,6 0 0,-15 0 0,7 0 0,-8 0 0,-1 0 0,10 0 0,1 0 0,9 0 0,1 0 0,-1 0 0,8 7 0,-7-5 0,7 5 0,0 1 0,-7-6 0,14 12 0,-13-12 0,13 12 0,-13-12 0,13 13 0,-12-6 0,12 8 0,-12-1 0,12 0 0,-5 1 0,0-1 0,5 1 0,-13-1 0,13 1 0,-5 0 0,-1-8 0,6 6 0,-5-6 0,7 8 0,-8 0 0,6 0 0,-5-1 0,7 1 0,0-1 0,0 1 0,0-1 0,0 1 0,0-1 0,0 0 0,0 0 0,0 0 0,0 1 0,0-1 0,0 1 0,0-1 0,0 1 0,0 0 0,0-1 0,0 0 0,0-1 0,0 1 0,0 0 0,7 0 0,-6 0 0,13 0 0,-5 0 0,0-1 0,5-6 0,-12 6 0,13-14 0,-13 14 0,12-13 0,-12 13 0,12-13 0,-12 12 0,13-12 0,-6 5 0,0 1 0,6-7 0,-7 7 0,9-8 0,-2 0 0,1 0 0,0 0 0,0 0 0,-1 0 0,1 0 0,0 0 0,0 0 0,-1 0 0,1 0 0,0 0 0,-1 0 0,1 0 0,0 0 0,-1 7 0,1-6 0,0 6 0,-8 1 0,7-6 0,-6 5 0,7 0 0,0-5 0,-1 5 0,2 0 0,-1-5 0,0 13 0,0-14 0,0 6 0,1 1 0,-2-6 0,2 5 0,-8 1 0,6-6 0,-6 5 0,1 0 0,5-5 0,-6 6 0,8-8 0,-8 7 0,6-5 0,-6 13 0,7-14 0,0 6 0,1-7 0,-2 0 0,1 0 0,0 0 0,0 0 0,-1 0 0,1 0 0,0 0 0,0 0 0,0 0 0,0 0 0,0 0 0,0 0 0,1 0 0,-1 0 0,0 0 0,1 0 0,-1 0 0,1 0 0,-1 8 0,1-6 0,-1 5 0,0-7 0,0 8 0,0-7 0,1 7 0,-1-8 0,0 0 0,0 0 0,1 0 0,-1 0 0,0 0 0,1 0 0,-1 0 0,1 0 0,-1 0 0,1 0 0,0 0 0,-1 7 0,1-5 0,0 6 0,0-8 0,-1 0 0,1 0 0,0 0 0,0 0 0,0 0 0,8 0 0,-6 0 0,7 0 0,-9 0 0,0 7 0,9-5 0,-7 6 0,7-8 0,-10 0 0,1 0 0,0 7 0,9-5 0,-7 5 0,6-7 0,-8 0 0,9 0 0,-7 0 0,16 0 0,-16 0 0,16 0 0,-16 0 0,16 0 0,-7 0 0,0 0 0,7 0 0,-7 0 0,0 0 0,7 0 0,-7 0 0,0 0 0,7 0 0,-7 0 0,0 0 0,7 0 0,-16 0 0,16 0 0,-7 0 0,17 0 0,-15 0 0,12 0 0,-23 0 0,16 0 0,-16 0 0,16 0 0,-7 0 0,0 0 0,7 0 0,-7 0 0,0 0 0,7 0 0,-7 0 0,9 0 0,1 0 0,-10 0 0,17 0 0,-14 0 0,17 0 0,-11 0 0,0 0 0,0 8 0,11-6 0,8 6 0,6-8 0,5 0 0,-16 0 0,7 0 0,-7 0 0,-1 0 0,8 0 0,-7 0 0,-1 0 0,9 0 0,-9 0 0,11 0 0,-10 0 0,7 9 0,-18-6 0,18 6 0,-18-9 0,8 0 0,0 0 0,-9 0 0,9 0 0,-11 0 0,11 0 0,-8 0 0,7 0 0,-9 0 0,-1 0 0,27 0 0,-9 0 0,22 0 0,-16 0 0,0 0 0,0 0 0,0 0 0,0 0 0,13 0 0,-10 0 0,9 0 0,-12 0 0,0 0 0,0 0 0,13 0 0,-21 0 0,18 0 0,-20 0 0,-1 0 0,8-9 0,-18-2 0,19-9 0,-20 9 0,20-7 0,-19 7 0,7 0 0,-10-6 0,11 6 0,9-8 0,-15 0 0,10 0 0,-33 2 0,16-2 0,-16 2 0,7 7 0,-10-5 0,1 5 0,0-7 0,-8 0 0,-1 0 0,-8 0 0,0 1 0,0-1 0,0 0 0,0 1 0,0-1 0,-8 8 0,-1-6 0,-8 6 0,0-1 0,0-5 0,0 13 0,-1-5 0,1-1 0,0-1 0,0-1 0,0-5 0,-9 13 0,7-13 0,-7 5 0,9 1 0,0-6 0,-9 13 0,-3-14 0,1 6 0,-7-8 0,6 0 0,-8-1 0,0-8 0,-1 6 0,-10-7 0,8 9 0,-8-1 0,11 2 0,-11-2 0,8 1 0,-19-1 0,19 9 0,-8-6 0,0 5 0,-3-8 0,1 9 0,-9-7 0,19 7 0,-8 0 0,11-6 0,-1 15 0,1-6 0,-1-1 0,1 7 0,0-15 0,-1 15 0,1-14 0,-1 14 0,1-15 0,0 15 0,-1-15 0,1 15 0,-1-15 0,-6 15 0,13-14 0,-11 14 0,13-5 0,1 7 0,-7-9 0,15 7 0,-15-6 0,16 8 0,-16 0 0,16-8 0,-17 6 0,8-5 0,0 7 0,-7 0 0,6 0 0,1 0 0,2 0 0,0 0 0,6 0 0,-6 0 0,9 0 0,0 0 0,0 0 0,0 0 0,-9 0 0,7 0 0,-7 0 0,0 0 0,-3 0 0,1 0 0,-7 8 0,15-6 0,-15 15 0,16-15 0,-7 13 0,0-13 0,6 13 0,-15-13 0,16 13 0,-16-13 0,16 13 0,-8-13 0,1 5 0,7 1 0,-16-7 0,16 14 0,-7-13 0,-1 6 0,8-1 0,-16-5 0,16 5 0,-7 1 0,9-6 0,-1 5 0,1 1 0,0-6 0,0 5 0,1 0 0,-1-5 0,8 12 0,-6-12 0,13 12 0,-13-12 0,13 5 0,-5-7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23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2:34:02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1402 190 24575,'-25'0'0,"-3"0"0,-9 0 0,0 0 0,-1 0 0,10 0 0,-7 0 0,6 0 0,-8 0 0,0 0 0,8 0 0,-6 0 0,7 0 0,-10 0 0,10 0 0,-7 0 0,16 0 0,-17 0 0,17 0 0,-16 0 0,16 0 0,-7 0 0,9 0 0,0 0 0,-10 0 0,8 7 0,-7-5 0,9 6 0,1-8 0,-1 7 0,0-5 0,0 5 0,1-7 0,7 8 0,-6-6 0,6 5 0,-7 0 0,0-5 0,0 12 0,0-12 0,-1 12 0,1-12 0,7 13 0,-6-13 0,13 12 0,-12-5 0,12 7 0,-12-8 0,12 7 0,-5-6 0,7 7 0,-8-7 0,6 5 0,-5-5 0,0 0 0,5 5 0,-5-5 0,7 7 0,-8-7 0,7 5 0,-13-12 0,12 12 0,-12-6 0,5 8 0,-6-1 0,-1 0 0,0-6 0,8 5 0,-7-13 0,7 6 0,-9-7 0,9 7 0,-7-5 0,13 12 0,-13-13 0,14 13 0,-14-12 0,14 12 0,-13-5 0,12 7 0,-12-1 0,12 0 0,-5 0 0,7 1 0,0-1 0,0 1 0,0-1 0,-7-6 0,5 5 0,-6-5 0,8 6 0,0 1 0,0 0 0,0 0 0,0-1 0,0 1 0,0 0 0,0-1 0,0 1 0,0-1 0,0 1 0,0 0 0,0 0 0,-7-7 0,5 6 0,-6-6 0,8 8 0,0-1 0,0 0 0,0 0 0,0 0 0,0 0 0,0 0 0,-7-6 0,5 4 0,-6-5 0,8 7 0,0 0 0,0-1 0,0 1 0,7-8 0,2-1 0,7-7 0,0 0 0,0 0 0,-1 0 0,1 0 0,0 0 0,-1 0 0,1 0 0,0 0 0,-1 0 0,1 0 0,-1 0 0,1 0 0,-1 0 0,1 0 0,-1 0 0,0 0 0,1 0 0,-1 0 0,1 0 0,-1 0 0,1 0 0,-1 0 0,1 0 0,0 0 0,0 0 0,-1 7 0,1-5 0,0 4 0,-1-6 0,-6 7 0,6-5 0,-6 5 0,7-7 0,-7 8 0,6-6 0,-6 5 0,8 0 0,-1-5 0,1 6 0,-1-1 0,1-5 0,-1 5 0,1-7 0,-8 7 0,6-5 0,-5 5 0,6-7 0,1 0 0,-1 0 0,0 0 0,1 0 0,-8 8 0,6-6 0,-6 5 0,7-7 0,1 0 0,-1 0 0,0 0 0,0 0 0,1 0 0,-1 0 0,1 0 0,-1 0 0,1 0 0,-1 0 0,1 0 0,0 0 0,0 0 0,0 0 0,-1 0 0,1 0 0,0 0 0,0 8 0,-1-6 0,1 5 0,9-7 0,-7 0 0,16 0 0,-7 0 0,0 0 0,7 0 0,-7 0 0,0 0 0,7 0 0,-7 0 0,0 7 0,-2-5 0,0 6 0,-7-8 0,16 0 0,-16 0 0,7 0 0,-9 0 0,9 8 0,-8-6 0,8 6 0,-9-8 0,0 0 0,9 0 0,-7 8 0,6-6 0,1 5 0,-7-7 0,16 0 0,-7 0 0,9 8 0,1-6 0,-10 7 0,17-9 0,-23 0 0,34 0 0,-25 0 0,17 0 0,-20 7 0,7-5 0,-7 5 0,9-7 0,0 9 0,0-7 0,-9 6 0,7-8 0,1 8 0,3-7 0,5 7 0,-16-8 0,7 8 0,-16-6 0,16 6 0,-7 1 0,0-7 0,7 6 0,-16-8 0,7 7 0,0-5 0,-7 6 0,7-1 0,0-5 0,-7 6 0,7-1 0,-10-5 0,10 5 0,-7-7 0,7 8 0,-9-6 0,0 5 0,7-7 0,-5 0 0,5 8 0,-7-7 0,-1 7 0,1-8 0,0 0 0,0 0 0,0 0 0,-1 0 0,1 0 0,0 0 0,0 0 0,0 0 0,-1 0 0,1 0 0,-1 0 0,1 0 0,0 0 0,-1 0 0,1 0 0,0 0 0,0 0 0,-1 0 0,1 0 0,0 0 0,9 0 0,-7 0 0,7 0 0,-9 0 0,-1 0 0,1 0 0,0 0 0,0 0 0,0 0 0,-1 0 0,1 0 0,0 0 0,-1 0 0,1 0 0,-1 0 0,1 0 0,-1 0 0,0 0 0,0 0 0,1 0 0,-2 0 0,2 0 0,-2 0 0,1 0 0,0 0 0,0 0 0,0 0 0,0 0 0,0 0 0,0 0 0,0 0 0,1 0 0,-1 0 0,0 0 0,0 0 0,0 0 0,0 0 0,0 0 0,0 0 0,0-8 0,0 6 0,0-5 0,0 7 0,-7-8 0,5 6 0,-5-5 0,7 0 0,0 5 0,0-5 0,-8 0 0,7 5 0,-6-13 0,7 13 0,-1-5 0,-6 0 0,5 5 0,-12-13 0,12 13 0,-13-12 0,13 12 0,-12-13 0,12 13 0,-12-12 0,12 12 0,-12-12 0,12 12 0,-13-13 0,13 13 0,-12-13 0,5 6 0,0-1 0,-5-4 0,12 13 0,-12-13 0,13 12 0,-7-5 0,2-1 0,3 0 0,-11-9 0,11 9 0,-11-7 0,5 6 0,0-7 0,-5 1 0,11-1 0,-11 0 0,5 0 0,1 8 0,-7-7 0,7 6 0,-1 0 0,-5-6 0,5 6 0,0 0 0,-6-6 0,6 6 0,-7-7 0,8 7 0,-6-6 0,5 6 0,-7-7 0,0 0 0,7 0 0,-5 0 0,5 0 0,-7 0 0,0 0 0,0 0 0,0 0 0,0 0 0,0 0 0,0-1 0,0 1 0,0-1 0,0 0 0,0 1 0,0 0 0,0-1 0,0 1 0,0-1 0,0 1 0,0-1 0,0 0 0,0 1 0,0-1 0,0 1 0,0-1 0,0 1 0,-7-1 0,5 1 0,-12 0 0,12 0 0,-12 7 0,12-6 0,-12 13 0,5-12 0,-7 12 0,0-12 0,0 12 0,0-5 0,0 7 0,0 0 0,0 0 0,-1 0 0,0-8 0,1 6 0,-1-13 0,0 13 0,0-5 0,-8-1 0,7 6 0,-7-13 0,8 13 0,0-6 0,-9 8 0,-2-8 0,-1 6 0,-6-15 0,7 15 0,-10-6 0,10 0 0,-7 6 0,6-14 0,-8 14 0,0-14 0,-1 14 0,1-15 0,-11 15 0,8-15 0,-8 15 0,10-7 0,1 1 0,0 6 0,-1-15 0,-10 15 0,8-15 0,-8 15 0,11-14 0,-1 14 0,-10-16 0,8 16 0,-8-16 0,11 16 0,-1-15 0,1 7 0,0-1 0,-1-5 0,1 5 0,-1-8 0,1 9 0,0-7 0,-1 15 0,1-6 0,-1-1 0,1 7 0,0-6 0,-1 0 0,10 6 0,-7-15 0,6 15 0,-8-15 0,9 15 0,-8-7 0,17 9 0,-16 0 0,7 0 0,-1 0 0,3 0 0,0 0 0,7 0 0,-24 0 0,22 0 0,-13 0 0,17 0 0,0 0 0,-9 0 0,7 0 0,-16 0 0,16 0 0,-8 0 0,1 0 0,7 0 0,-16 0 0,16 0 0,-7 0 0,-1 0 0,8 0 0,-7 0 0,9 0 0,-9 0 0,-1 0 0,-1 0 0,4 0 0,7 0 0,0 0 0,0 0 0,-1 8 0,1-6 0,1 5 0,-1-7 0,0 8 0,1-6 0,-1 5 0,1-7 0,-1 7 0,1-5 0,0 5 0,-1-7 0,0 0 0,1 7 0,0-5 0,0 5 0,0-7 0,8 7 0,-6-5 0,5 5 0,0 0 0,-5-5 0,12 12 0,-13-12 0,5 5 0,1 0 0,-6-5 0,13 13 0,-13-13 0,5 13 0,-7-13 0,0 13 0,-9-5 0,7-1 0,-7 7 0,9-14 0,-10 13 0,8-12 0,-7 5 0,9-1 0,0-5 0,0 6 0,0-1 0,0-5 0,0 5 0,1-7 0,7 0 0,2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23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2:34:02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1402 190 24575,'-25'0'0,"-3"0"0,-9 0 0,0 0 0,-1 0 0,10 0 0,-7 0 0,6 0 0,-8 0 0,0 0 0,8 0 0,-6 0 0,7 0 0,-10 0 0,10 0 0,-7 0 0,16 0 0,-17 0 0,17 0 0,-16 0 0,16 0 0,-7 0 0,9 0 0,0 0 0,-10 0 0,8 7 0,-7-5 0,9 6 0,1-8 0,-1 7 0,0-5 0,0 5 0,1-7 0,7 8 0,-6-6 0,6 5 0,-7 0 0,0-5 0,0 12 0,0-12 0,-1 12 0,1-12 0,7 13 0,-6-13 0,13 12 0,-12-5 0,12 7 0,-12-8 0,12 7 0,-5-6 0,7 7 0,-8-7 0,6 5 0,-5-5 0,0 0 0,5 5 0,-5-5 0,7 7 0,-8-7 0,7 5 0,-13-12 0,12 12 0,-12-6 0,5 8 0,-6-1 0,-1 0 0,0-6 0,8 5 0,-7-13 0,7 6 0,-9-7 0,9 7 0,-7-5 0,13 12 0,-13-13 0,14 13 0,-14-12 0,14 12 0,-13-5 0,12 7 0,-12-1 0,12 0 0,-5 0 0,7 1 0,0-1 0,0 1 0,0-1 0,-7-6 0,5 5 0,-6-5 0,8 6 0,0 1 0,0 0 0,0 0 0,0-1 0,0 1 0,0 0 0,0-1 0,0 1 0,0-1 0,0 1 0,0 0 0,0 0 0,-7-7 0,5 6 0,-6-6 0,8 8 0,0-1 0,0 0 0,0 0 0,0 0 0,0 0 0,0 0 0,-7-6 0,5 4 0,-6-5 0,8 7 0,0 0 0,0-1 0,0 1 0,7-8 0,2-1 0,7-7 0,0 0 0,0 0 0,-1 0 0,1 0 0,0 0 0,-1 0 0,1 0 0,0 0 0,-1 0 0,1 0 0,-1 0 0,1 0 0,-1 0 0,1 0 0,-1 0 0,0 0 0,1 0 0,-1 0 0,1 0 0,-1 0 0,1 0 0,-1 0 0,1 0 0,0 0 0,0 0 0,-1 7 0,1-5 0,0 4 0,-1-6 0,-6 7 0,6-5 0,-6 5 0,7-7 0,-7 8 0,6-6 0,-6 5 0,8 0 0,-1-5 0,1 6 0,-1-1 0,1-5 0,-1 5 0,1-7 0,-8 7 0,6-5 0,-5 5 0,6-7 0,1 0 0,-1 0 0,0 0 0,1 0 0,-8 8 0,6-6 0,-6 5 0,7-7 0,1 0 0,-1 0 0,0 0 0,0 0 0,1 0 0,-1 0 0,1 0 0,-1 0 0,1 0 0,-1 0 0,1 0 0,0 0 0,0 0 0,0 0 0,-1 0 0,1 0 0,0 0 0,0 8 0,-1-6 0,1 5 0,9-7 0,-7 0 0,16 0 0,-7 0 0,0 0 0,7 0 0,-7 0 0,0 0 0,7 0 0,-7 0 0,0 7 0,-2-5 0,0 6 0,-7-8 0,16 0 0,-16 0 0,7 0 0,-9 0 0,9 8 0,-8-6 0,8 6 0,-9-8 0,0 0 0,9 0 0,-7 8 0,6-6 0,1 5 0,-7-7 0,16 0 0,-7 0 0,9 8 0,1-6 0,-10 7 0,17-9 0,-23 0 0,34 0 0,-25 0 0,17 0 0,-20 7 0,7-5 0,-7 5 0,9-7 0,0 9 0,0-7 0,-9 6 0,7-8 0,1 8 0,3-7 0,5 7 0,-16-8 0,7 8 0,-16-6 0,16 6 0,-7 1 0,0-7 0,7 6 0,-16-8 0,7 7 0,0-5 0,-7 6 0,7-1 0,0-5 0,-7 6 0,7-1 0,-10-5 0,10 5 0,-7-7 0,7 8 0,-9-6 0,0 5 0,7-7 0,-5 0 0,5 8 0,-7-7 0,-1 7 0,1-8 0,0 0 0,0 0 0,0 0 0,-1 0 0,1 0 0,0 0 0,0 0 0,0 0 0,-1 0 0,1 0 0,-1 0 0,1 0 0,0 0 0,-1 0 0,1 0 0,0 0 0,0 0 0,-1 0 0,1 0 0,0 0 0,9 0 0,-7 0 0,7 0 0,-9 0 0,-1 0 0,1 0 0,0 0 0,0 0 0,0 0 0,-1 0 0,1 0 0,0 0 0,-1 0 0,1 0 0,-1 0 0,1 0 0,-1 0 0,0 0 0,0 0 0,1 0 0,-2 0 0,2 0 0,-2 0 0,1 0 0,0 0 0,0 0 0,0 0 0,0 0 0,0 0 0,0 0 0,0 0 0,1 0 0,-1 0 0,0 0 0,0 0 0,0 0 0,0 0 0,0 0 0,0 0 0,0-8 0,0 6 0,0-5 0,0 7 0,-7-8 0,5 6 0,-5-5 0,7 0 0,0 5 0,0-5 0,-8 0 0,7 5 0,-6-13 0,7 13 0,-1-5 0,-6 0 0,5 5 0,-12-13 0,12 13 0,-13-12 0,13 12 0,-12-13 0,12 13 0,-12-12 0,12 12 0,-12-12 0,12 12 0,-13-13 0,13 13 0,-12-13 0,5 6 0,0-1 0,-5-4 0,12 13 0,-12-13 0,13 12 0,-7-5 0,2-1 0,3 0 0,-11-9 0,11 9 0,-11-7 0,5 6 0,0-7 0,-5 1 0,11-1 0,-11 0 0,5 0 0,1 8 0,-7-7 0,7 6 0,-1 0 0,-5-6 0,5 6 0,0 0 0,-6-6 0,6 6 0,-7-7 0,8 7 0,-6-6 0,5 6 0,-7-7 0,0 0 0,7 0 0,-5 0 0,5 0 0,-7 0 0,0 0 0,0 0 0,0 0 0,0 0 0,0 0 0,0-1 0,0 1 0,0-1 0,0 0 0,0 1 0,0 0 0,0-1 0,0 1 0,0-1 0,0 1 0,0-1 0,0 0 0,0 1 0,0-1 0,0 1 0,0-1 0,0 1 0,-7-1 0,5 1 0,-12 0 0,12 0 0,-12 7 0,12-6 0,-12 13 0,5-12 0,-7 12 0,0-12 0,0 12 0,0-5 0,0 7 0,0 0 0,0 0 0,-1 0 0,0-8 0,1 6 0,-1-13 0,0 13 0,0-5 0,-8-1 0,7 6 0,-7-13 0,8 13 0,0-6 0,-9 8 0,-2-8 0,-1 6 0,-6-15 0,7 15 0,-10-6 0,10 0 0,-7 6 0,6-14 0,-8 14 0,0-14 0,-1 14 0,1-15 0,-11 15 0,8-15 0,-8 15 0,10-7 0,1 1 0,0 6 0,-1-15 0,-10 15 0,8-15 0,-8 15 0,11-14 0,-1 14 0,-10-16 0,8 16 0,-8-16 0,11 16 0,-1-15 0,1 7 0,0-1 0,-1-5 0,1 5 0,-1-8 0,1 9 0,0-7 0,-1 15 0,1-6 0,-1-1 0,1 7 0,0-6 0,-1 0 0,10 6 0,-7-15 0,6 15 0,-8-15 0,9 15 0,-8-7 0,17 9 0,-16 0 0,7 0 0,-1 0 0,3 0 0,0 0 0,7 0 0,-24 0 0,22 0 0,-13 0 0,17 0 0,0 0 0,-9 0 0,7 0 0,-16 0 0,16 0 0,-8 0 0,1 0 0,7 0 0,-16 0 0,16 0 0,-7 0 0,-1 0 0,8 0 0,-7 0 0,9 0 0,-9 0 0,-1 0 0,-1 0 0,4 0 0,7 0 0,0 0 0,0 0 0,-1 8 0,1-6 0,1 5 0,-1-7 0,0 8 0,1-6 0,-1 5 0,1-7 0,-1 7 0,1-5 0,0 5 0,-1-7 0,0 0 0,1 7 0,0-5 0,0 5 0,0-7 0,8 7 0,-6-5 0,5 5 0,0 0 0,-5-5 0,12 12 0,-13-12 0,5 5 0,1 0 0,-6-5 0,13 13 0,-13-13 0,5 13 0,-7-13 0,0 13 0,-9-5 0,7-1 0,-7 7 0,9-14 0,-10 13 0,8-12 0,-7 5 0,9-1 0,0-5 0,0 6 0,0-1 0,0-5 0,0 5 0,1-7 0,7 0 0,2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23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2:34:02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209 190 24575,'-4'0'0,"0"0"0,-1 0 0,-1 0 0,1 0 0,0 0 0,0 0 0,1 0 0,-2 0 0,1 0 0,0 0 0,0 0 0,1 0 0,-2 0 0,2 0 0,-1 0 0,2 0 0,-2 0 0,2 0 0,-2 0 0,2 0 0,-1 0 0,1 0 0,1 0 0,-2 0 0,1 7 0,-1-5 0,2 6 0,-1-8 0,1 7 0,-1-5 0,1 5 0,-1-7 0,2 8 0,-1-6 0,0 5 0,0 0 0,0-5 0,-1 12 0,1-12 0,-1 12 0,1-12 0,1 13 0,-2-13 0,3 12 0,-2-5 0,2 7 0,-2-8 0,1 7 0,0-6 0,1 7 0,-1-7 0,1 5 0,-1-5 0,0 0 0,0 5 0,0-5 0,1 7 0,-1-7 0,1 5 0,-2-12 0,2 12 0,-3-6 0,2 8 0,-1-1 0,-1 0 0,1-6 0,1 5 0,-1-13 0,0 6 0,0-7 0,1 7 0,-2-5 0,3 12 0,-2-13 0,2 13 0,-2-12 0,1 12 0,-1-5 0,2 7 0,-2-1 0,2 0 0,-1 0 0,1 1 0,0-1 0,0 1 0,0-1 0,-1-6 0,0 5 0,0-5 0,1 6 0,0 1 0,0 0 0,0 0 0,0-1 0,0 1 0,0 0 0,0-1 0,0 1 0,0-1 0,0 1 0,0 0 0,0 0 0,-1-7 0,1 6 0,-1-6 0,1 8 0,0-1 0,0 0 0,0 0 0,0 0 0,0 0 0,0 0 0,-2-6 0,2 4 0,-1-5 0,1 7 0,0 0 0,0-1 0,0 1 0,1-8 0,0-1 0,2-7 0,-1 0 0,1 0 0,-1 0 0,0 0 0,1 0 0,-1 0 0,0 0 0,1 0 0,-1 0 0,0 0 0,0 0 0,1 0 0,-1 0 0,0 0 0,1 0 0,-1 0 0,0 0 0,1 0 0,-1 0 0,0 0 0,1 0 0,-1 0 0,0 0 0,1 0 0,-1 0 0,0 7 0,1-5 0,-1 4 0,0-6 0,0 7 0,0-5 0,-1 5 0,2-7 0,-2 8 0,1-6 0,-1 5 0,2 0 0,-1-5 0,1 6 0,-1-1 0,1-5 0,-1 5 0,1-7 0,-2 7 0,1-5 0,0 5 0,0-7 0,1 0 0,-1 0 0,1 0 0,-1 0 0,-1 8 0,2-6 0,-2 5 0,1-7 0,1 0 0,-1 0 0,1 0 0,-1 0 0,1 0 0,-1 0 0,1 0 0,-1 0 0,0 0 0,1 0 0,-1 0 0,1 0 0,-1 0 0,1 0 0,-1 0 0,1 0 0,-1 0 0,1 8 0,-1-6 0,1 5 0,1-7 0,-1 0 0,2 0 0,-1 0 0,0 0 0,1 0 0,0 0 0,-1 0 0,1 0 0,-1 0 0,0 7 0,0-5 0,0 6 0,-1-8 0,2 0 0,-2 0 0,1 0 0,-2 0 0,2 8 0,-1-6 0,1 6 0,-2-8 0,1 0 0,1 0 0,-1 8 0,0-6 0,1 5 0,-1-7 0,2 0 0,-1 0 0,2 8 0,0-6 0,-2 7 0,3-9 0,-4 0 0,5 0 0,-3 0 0,2 0 0,-3 7 0,1-5 0,0 5 0,0-7 0,1 9 0,-1-7 0,-1 6 0,2-8 0,-1 8 0,1-7 0,0 7 0,-2-8 0,2 8 0,-3-6 0,2 6 0,-1 1 0,0-7 0,1 6 0,-2-8 0,1 7 0,0-5 0,-1 6 0,1-1 0,-1-5 0,0 6 0,1-1 0,-1-5 0,0 5 0,0-7 0,1 8 0,-1-6 0,-1 5 0,2-7 0,-1 0 0,0 8 0,0-7 0,-1 7 0,1-8 0,-1 0 0,1 0 0,-1 0 0,1 0 0,-1 0 0,1 0 0,-1 0 0,1 0 0,-1 0 0,1 0 0,-1 0 0,1 0 0,-1 0 0,1 0 0,-1 0 0,1 0 0,-1 0 0,1 0 0,-1 0 0,1 0 0,1 0 0,-2 0 0,2 0 0,-1 0 0,-1 0 0,1 0 0,-1 0 0,1 0 0,-1 0 0,1 0 0,-1 0 0,1 0 0,-1 0 0,1 0 0,-1 0 0,1 0 0,-1 0 0,0 0 0,1 0 0,-1 0 0,1 0 0,-1 0 0,0 0 0,1 0 0,-1 0 0,1 0 0,-1 0 0,0 0 0,1 0 0,-1 0 0,0 0 0,1 0 0,-1 0 0,1 0 0,-1 0 0,1 0 0,-1 0 0,0 0 0,1 0 0,-1-8 0,0 6 0,1-5 0,-1 7 0,0-8 0,0 6 0,-1-5 0,1 0 0,1 5 0,-1-5 0,-1 0 0,2 5 0,-2-13 0,1 13 0,1-5 0,-2 0 0,1 5 0,-2-13 0,2 13 0,-1-12 0,1 12 0,-2-13 0,2 13 0,-2-12 0,2 12 0,-1-12 0,1 12 0,-2-13 0,2 13 0,-2-13 0,1 6 0,0-1 0,0-4 0,1 13 0,-2-13 0,2 12 0,0-5 0,-1-1 0,1 0 0,-2-9 0,2 9 0,-1-7 0,0 6 0,0-7 0,-1 1 0,2-1 0,-2 0 0,1 0 0,0 8 0,0-7 0,0 6 0,0 0 0,-1-6 0,1 6 0,0 0 0,-1-6 0,1 6 0,-1-7 0,2 7 0,-2-6 0,1 6 0,-1-7 0,0 0 0,1 0 0,-1 0 0,1 0 0,-1 0 0,0 0 0,0 0 0,0 0 0,0 0 0,0 0 0,0-1 0,0 1 0,0-1 0,0 0 0,0 1 0,0 0 0,0-1 0,0 1 0,0-1 0,0 1 0,0-1 0,0 0 0,0 1 0,0-1 0,0 1 0,0-1 0,0 1 0,-1-1 0,1 1 0,-2 0 0,2 0 0,-3 7 0,3-6 0,-2 13 0,1-12 0,-2 12 0,1-12 0,0 12 0,-1-5 0,1 7 0,-1 0 0,1 0 0,-1 0 0,1-8 0,0 6 0,-1-13 0,0 13 0,1-5 0,-2-1 0,2 6 0,-2-13 0,1 13 0,1-6 0,-2 8 0,0-8 0,-1 6 0,0-15 0,1 15 0,-2-6 0,2 0 0,-1 6 0,1-14 0,-2 14 0,1-14 0,-1 14 0,0-15 0,-1 15 0,1-15 0,-1 15 0,1-7 0,1 1 0,-1 6 0,1-15 0,-3 15 0,3-15 0,-3 15 0,3-14 0,-1 14 0,-1-16 0,1 16 0,-1-16 0,1 16 0,1-15 0,-1 7 0,1-1 0,-1-5 0,0 5 0,1-8 0,-1 9 0,1-7 0,-1 15 0,1-6 0,-1-1 0,0 7 0,1-6 0,-1 0 0,2 6 0,-1-15 0,0 15 0,0-15 0,1 15 0,-2-7 0,4 9 0,-4 0 0,2 0 0,0 0 0,0 0 0,0 0 0,1 0 0,-3 0 0,3 0 0,-2 0 0,2 0 0,1 0 0,-2 0 0,1 0 0,-2 0 0,2 0 0,-1 0 0,0 0 0,1 0 0,-2 0 0,2 0 0,-1 0 0,0 0 0,1 0 0,-1 0 0,2 0 0,-2 0 0,0 0 0,0 0 0,0 0 0,2 0 0,-1 0 0,1 0 0,-1 8 0,0-6 0,1 5 0,-1-7 0,1 8 0,-1-6 0,1 5 0,0-7 0,-1 7 0,1-5 0,-1 5 0,1-7 0,-1 0 0,1 7 0,-1-5 0,1 5 0,0-7 0,0 7 0,0-5 0,1 5 0,0 0 0,-1-5 0,1 12 0,-1-12 0,1 5 0,-1 0 0,0-5 0,2 13 0,-3-13 0,2 13 0,-2-13 0,1 13 0,-2-5 0,1-1 0,-1 7 0,2-14 0,-2 13 0,1-12 0,-1 5 0,1-1 0,1-5 0,-1 6 0,1-1 0,-1-5 0,1 5 0,-1-7 0,2 0 0,0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23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2:44:06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3346 370 24575,'-34'0'0,"-11"0"0,-18 0 0,-13 0 0,8 0 0,0 0-1255,-20 0 1255,7 0 0,0 0-1016,-17 0 1016,23-6 0,-2 0 0,15 5 0,0 0 0,-6-5 0,0 0-212,14 1 0,2 0 212,0 5 0,1-2 0,-38-18 0,12 17 0,-9-17 0,33 18 0,-18-8 864,20 10-864,0 0 1354,3 0-1354,20 0 477,-7 0-477,7 0 0,-1 0 0,3 0 0,0 0 0,7 0 0,-16 0 0,15 0 0,-15 0 0,7 0 0,-9 0 0,-1 0 0,1 0 0,-1 0 0,1 0 0,-17 0 0,12 0 0,-12-9 0,17 7 0,0-14 0,-1 14 0,1-15 0,8 15 0,-6-7 0,7 1 0,0 6 0,-7-6 0,15 0 0,-6 6 0,9-5 0,0 7 0,0 0 0,0 0 0,0 0 0,0 0 0,0 0 0,1 0 0,-1 0 0,0 0 0,0 0 0,1 0 0,-1 0 0,1 0 0,-1 0 0,0 0 0,1 0 0,-1 7 0,1 2 0,0 7 0,7 1 0,-6-9 0,13 7 0,-13-13 0,13 13 0,-13-6 0,14 7 0,-7 0 0,1 0 0,5 0 0,-13-7 0,13 6 0,-6-6 0,1 0 0,5 5 0,-6-5 0,1 6 0,5 1 0,-12 0 0,12-1 0,-5 1 0,7 0 0,-7-8 0,5 7 0,-6-6 0,8 7 0,0 0 0,0-1 0,0 1 0,0 0 0,0 0 0,0 0 0,0 1 0,0-2 0,0 2 0,0-1 0,0 1 0,0 0 0,0 0 0,0 0 0,0-1 0,0 1 0,0 0 0,0-1 0,0 1 0,0 0 0,0-1 0,0 1 0,0-1 0,0 1 0,0 0 0,0 0 0,0 0 0,0-1 0,0 1 0,0 0 0,0-1 0,0 1 0,0-1 0,0 1 0,0-1 0,0 1 0,0-1 0,0 0 0,0 0 0,0 0 0,0 0 0,0 0 0,0 0 0,0 0 0,0 0 0,0 1 0,0-1 0,0 0 0,0 0 0,0 1 0,0-1 0,0 0 0,0 0 0,0 0 0,0 1 0,0-1 0,0 0 0,0 0 0,0 0 0,0 1 0,0-2 0,7 2 0,2-2 0,7-6 0,1 6 0,0-13 0,-1 12 0,1-4 0,0 7 0,0-8 0,0 6 0,-1-6 0,10 9 0,-7-1 0,7 0 0,0 1 0,-7-1 0,16 1 0,-16-1 0,16 2 0,-7-2 0,0-6 0,7 5 0,-16-14 0,16 7 0,-7-9 0,9 0 0,0 0 0,0 0 0,0 0 0,11 0 0,-8 0 0,24 0 0,-22 0 0,22 0 0,-24 0 0,7 0 0,1 0 0,-8 0 0,8 0 0,0 0 0,-9 0 0,20 0 0,-9 0 0,11 0 0,0 0 0,0 0 0,0-10 0,13 8 0,-10-7 0,22-1 0,-10 8-480,13-8 480,0 10 0,-1-10 0,-36 8 0,-1 1 0,41-9 0,-1 10 0,-6 0 0,-8 0 0,11 0 0,1 0 0,-13 0 0,10 0 0,-9 0 0,-1 0 0,10 0 0,-22 0 0,-9 0 0,3 0 0,25 0 0,-25 0 0,0 0 0,31 0 0,0 0 0,-1 0 0,1 0 0,0 0 0,0 0 0,-13 0 0,10 0 0,-10 0 0,1 9 0,-4 3 0,-12-1 0,13 8 0,-10-17 0,9 17 0,-12-8 0,0 1 480,-10 5-480,7-15 0,-8 15 0,1-14 0,13 14 0,-23-15 0,13 6 0,-17 0 0,11-5 0,-8 5 0,8-8 0,-11 0 0,-9 7 0,7-5 0,-7 6 0,9-8 0,-9 0 0,7 0 0,-7 0 0,0 0 0,7 0 0,-7 0 0,0 0 0,7 0 0,-16 0 0,7 0 0,0 0 0,-7 0 0,7 0 0,-10 0 0,1 0 0,0-8 0,7 6 0,-5-13 0,5 13 0,-7-13 0,-1 6 0,1-8 0,-2 1 0,2-1 0,-9 1 0,7 7 0,-13-6 0,13 13 0,-13-13 0,12 13 0,-12-13 0,13 5 0,-13-6 0,13 6 0,-13-4 0,13 5 0,-6 0 0,0-7 0,5 7 0,-12-7 0,12 7 0,-5-5 0,0 5 0,6 0 0,-14-5 0,14 5 0,-6 0 0,-1-6 0,6 14 0,-12-14 0,13 13 0,-14-12 0,14 12 0,-13-12 0,13 12 0,-13-12 0,11 12 0,-11-13 0,12 13 0,-12-13 0,5 6 0,0-1 0,-5-4 0,6 5 0,-1-8 0,-6 1 0,6 0 0,1 7 0,-6-5 0,13 12 0,-14-12 0,14 4 0,-13-6 0,12 7 0,-12-5 0,6 5 0,-1-8 0,-6 1 0,6 1 0,-7-1 0,0 0 0,0 0 0,0 0 0,0 0 0,0 0 0,0 0 0,0 0 0,0-1 0,0 1 0,0 0 0,0-1 0,0 1 0,0-1 0,0 0 0,0 0 0,0 0 0,0 0 0,0 0 0,0 0 0,0 0 0,0 0 0,0 0 0,0 0 0,0 0 0,0 0 0,0 0 0,0 0 0,0 0 0,0-1 0,0 1 0,0-9 0,0 7 0,8-7 0,-6 9 0,5 0 0,-7 0 0,0 0 0,0 0 0,0 0 0,0 0 0,0 0 0,0 0 0,0-1 0,0 1 0,8 0 0,-7 0 0,7 1 0,-8-1 0,0 1 0,0-1 0,0 1 0,0 0 0,0 0 0,0 0 0,0 0 0,-8 7 0,-1-5 0,-8 12 0,0-13 0,1 13 0,-1-6 0,7 1 0,-5 5 0,6-13 0,-8 13 0,0-6 0,-9 0 0,6 6 0,-6-14 0,9 14 0,-9-14 0,7 6 0,-16 0 0,6-6 0,1 6 0,-7 0 0,6-6 0,-19 5 0,8 0 0,-8-6 0,11 6 0,-11 1 0,8-7 0,-8 15 0,10-6 0,-10-2 0,8 8 0,-18-7 0,18 9 0,-19 0 0,8 0 0,1-8 0,-9 6 0,19-7 0,-18 9 0,17 0 0,-17-9 0,7 7 0,-10-7 0,0 9 0,-1 0 0,12 0 0,-9 0 0,8 0 0,-22 0 0,8 0 0,-8 0 0,11 0 0,-11 0 0,8 0 0,-8 0 0,-1 0 0,10 0 0,13 0 0,1 0 0,-18 0 0,-21 0 0,28 0 0,0 0 0,10 0 0,-8 0 0,19 0 0,-18 0 0,18 0 0,-8 0 0,10 0 0,-10 0 0,8 0 0,-8 0 0,11 0 0,-1 0 0,10 0 0,-7 0 0,16 7 0,-17-5 0,17 5 0,-16-7 0,16 8 0,-16-6 0,15 5 0,-6 1 0,9-7 0,-17 7 0,13-8 0,-12 0 0,16 0 0,0 0 0,-1 0 0,1 0 0,0 0 0,1 0 0,-1 7 0,0-5 0,1 13 0,-1-14 0,1 13 0,6-4 0,-4-1 0,4 6 0,1-6 0,-7 8 0,15-1 0,-15-6 0,7 5 0,-1-6 0,-5 0 0,13 6 0,-13-13 0,13 13 0,-13-6 0,6 8 0,-1 0 0,-5 0 0,6 0 0,-8-1 0,8 1 0,-6-1 0,6-7 0,-1 6 0,-5-6 0,6 8 0,0-1 0,-6 1 0,5-8 0,1 6 0,2-6 0,-1 0 0,-1-1 0,0-15 0,2 5 0,7-4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23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3T20:17:37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1451 24575,'14'0'0,"-4"0"0,10 0 0,-9-10 0,10 7 0,-10-11 0,10 8 0,-10 1 0,9-5 0,-9 4 0,9 0 0,-3-3 0,-1 3 0,4-4 0,-3-1 0,4 0 0,1 0 0,0 0 0,-1 0 0,1 0 0,6 0 0,-5 0 0,5-1 0,-1-4 0,-3 3 0,10-4 0,-5 0 0,6 4 0,1-4 0,0 0 0,-1 3 0,1-8 0,-7 9 0,5-10 0,-5 11 0,7-6 0,-7 7 0,5-6 0,-11 4 0,11-4 0,-4 6 0,-1-1 0,5-5 0,-11 5 0,11-6 0,-4 7 0,-1-1 0,5 0 0,-5 1 0,7-1 0,-1 0 0,1 0 0,-7 0 0,5 1 0,-4-1 0,5 0 0,1 0 0,-7 0 0,5 1 0,-5-1 0,1 5 0,4-3 0,-5 3 0,7-5 0,-1 0 0,1 0 0,-7 5 0,5-3 0,-5 3 0,7-5 0,0 5 0,-1-3 0,-6 4 0,21-12 0,-23 11 0,23-9 0,-21 9 0,7-5 0,0 0 0,-1 6 0,1-5 0,-1 4 0,1-5 0,-1 0 0,1 0 0,-1 6 0,1-5 0,-1 4 0,8-5 0,4 0 0,-2-1 0,0 1 0,-9 6 0,-1-5 0,-5 5 0,4-6 0,-5 6 0,0-5 0,-1 5 0,0 0 0,-5-4 0,11 9 0,-11-9 0,11 9 0,-4-9 0,-1 4 0,5-1 0,-5-3 0,7 3 0,0 1 0,-1-5 0,8 4 0,-6 0 0,6-4 0,0 4 0,17-6 0,-12 6 0,18-4 0,-29 4 0,13-6 0,-5 6 0,6-4 0,-6 4 0,5-6 0,-6 0 0,24 0 0,-20 1 0,18 5 0,-29-4 0,13 10 0,-13-10 0,13 10 0,-13-10 0,13 10 0,-5-11 0,6 11 0,-6-5 0,5 0 0,-6 5 0,1-10 0,5 9 0,-6-3 0,1 0 0,5 3 0,-13-3 0,13 5 0,-13-5 0,13 3 0,-13-3 0,13-1 0,-12 5 0,11-5 0,-4 6 0,0 0 0,-3 0 0,1 0 0,-6 0 0,13 0 0,-5 0 0,6 0 0,-6 0 0,5 0 0,-6 0 0,8 0 0,0 0 0,-1 0 0,1 0 0,0 0 0,-1 0 0,1 0 0,0 0 0,-1 0 0,1 0 0,0 0 0,-1 0 0,1 0 0,-8 0 0,6 6 0,-5-5 0,22 11 0,-19-11 0,11 5 0,-24-1 0,1-4 0,0 5 0,-1-1 0,1-4 0,-7 9 0,5-8 0,-11 7 0,5-8 0,0 4 0,-10 0 0,8-4 0,-10 3 0,6 1 0,0-4 0,-6 4 0,4 0 0,-3-4 0,-1 4 0,-1-1 0,-5-3 0,0 8 0,-1-8 0,-3 7 0,-2-3 0,-4 4 0,0 1 0,0-1 0,0 1 0,0-1 0,0 0 0,0 1 0,0-1 0,0 1 0,0 0 0,0-1 0,0 1 0,0-1 0,0 1 0,0-1 0,0 1 0,0-1 0,0 0 0,0 1 0,0-1 0,0 0 0,0 1 0,0-1 0,5-3 0,-4 2 0,7-2 0,-2 4 0,4-1 0,-1 1 0,-4 0 0,4-1 0,-8 1 0,8 0 0,-8-1 0,7 1 0,-7 0 0,8 0 0,-3 0 0,3-1 0,1 1 0,-5 0 0,4-1 0,-3 1 0,3 0 0,1 0 0,0 0 0,-5-1 0,4 1 0,-8 0 0,8 0 0,-4-1 0,5 1 0,0 0 0,0 0 0,-1-1 0,-3 1 0,2 0 0,-2 0 0,4-1 0,0 7 0,0-5 0,-4 4 0,2-6 0,-2 1 0,4 0 0,-1 0 0,1 0 0,-5-1 0,4 1 0,-3 0 0,3 0 0,-3-1 0,3 1 0,-8 0 0,7 0 0,-2-1 0,3 1 0,-3 0 0,3 0 0,-4 0 0,5-1 0,0 1 0,-1 0 0,1 0 0,0-1 0,0 1 0,-1 0 0,-3 0 0,2-1 0,-2 1 0,8 4 0,-3-3 0,3 3 0,-4-4 0,5 0 0,-4 0 0,4 0 0,-5 0 0,5 0 0,-4 0 0,4 1 0,0-1 0,-4 0 0,9 0 0,-3 1 0,4 0 0,1-1 0,-6 1 0,5-1 0,-5 1 0,5 0 0,1-1 0,0 1 0,-1 0 0,1 0 0,0 0 0,9 4 0,-7-3 0,7 4 0,-3-5 0,-5 0 0,5-5 0,0 5 0,-5-10 0,5 9 0,-1-9 0,-4 4 0,5-5 0,0 0 0,-5 5 0,21-4 0,-12 4 0,7-5 0,-5 0 0,-11 0 0,11 0 0,-11 0 0,11 0 0,-5 0 0,1 0 0,4 0 0,-5 0 0,6 0 0,1 0 0,-7 0 0,5 0 0,-4 0 0,5 0 0,1 0 0,-1 0 0,-5 0 0,4 0 0,-5 0 0,0 0 0,5 0 0,-4 0 0,-1 0 0,5 0 0,5 0 0,-1 0 0,1-5 0,-5 4 0,-5-10 0,1 10 0,4-10 0,-5 10 0,7-10 0,-1 5 0,1-6 0,6 5 0,-4-4 0,4 5 0,-6-6 0,0 0 0,-1 0 0,-6 5 0,5-4 0,-4 5 0,5-6 0,-5 0 0,4 0 0,-5 1 0,7-1 0,-1 5 0,-6-3 0,-1 4 0,10-10 0,-18 4 0,16-4 0,-25 5 0,9 1 0,-9 0 0,5-1 0,-7 1 0,1 1 0,0-1 0,0-6 0,0 5 0,-4-4 0,-2 0 0,-4-2 0,0 1 0,0-5 0,0 5 0,0-6 0,0 0 0,0 1 0,0 4 0,0-13 0,-4 17 0,-2-17 0,-10 18 0,4-9 0,-8 9 0,3-4 0,0 6 0,-3-6 0,3 5 0,-4-5 0,-1 5 0,0 0 0,-6-1 0,-1 1 0,-1-5 0,-4 2 0,4-2 0,1 0 0,-5 3 0,4-9 0,-5 4 0,-1-1 0,0-4 0,-7 10 0,6-10 0,-29-2 0,17 5 0,-18-10 0,15 10 0,0 0 0,0-5 0,1 11 0,-1-5 0,0 6 0,0-6 0,0 11 0,0-10 0,1 11 0,-1-6 0,7 1 0,-4-1 0,5 0 0,0 1 0,-6 5 0,12-4 0,-5 5 0,8-1 0,-1 2 0,0-1 0,1 5 0,-1-4 0,0 5 0,1-6 0,-24 5 0,18-4 0,-25 5 0,21 0 0,1 0 0,-6 0 0,6 0 0,-1 0 0,-5 0 0,13 0 0,-13 0 0,13 0 0,-13 0 0,13 0 0,-6 0 0,0 0 0,6 0 0,-6 0 0,13 0 0,-4 5 0,5 1 0,-1 1 0,2 3 0,6-9 0,1 9 0,-1-9 0,0 9 0,0-4 0,-9 5 0,7-5 0,-8 3 0,10-8 0,1 9 0,-1-4 0,-6 0 0,5 4 0,-5-5 0,6 6 0,0 0 0,1 0 0,-1 0 0,0-5 0,6 3 0,-5-3 0,10-1 0,-4 4 0,5-8 0,0 8 0,0-8 0,5 8 0,-4-8 0,8 7 0,1-7 0,1 3 0,3-4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2:44:06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3346 370 24575,'-34'0'0,"-11"0"0,-18 0 0,-13 0 0,8 0 0,0 0-1255,-20 0 1255,7 0 0,0 0-1016,-17 0 1016,23-6 0,-2 0 0,15 5 0,0 0 0,-6-5 0,0 0-212,14 1 0,2 0 212,0 5 0,1-2 0,-38-18 0,12 17 0,-9-17 0,33 18 0,-18-8 864,20 10-864,0 0 1354,3 0-1354,20 0 477,-7 0-477,7 0 0,-1 0 0,3 0 0,0 0 0,7 0 0,-16 0 0,15 0 0,-15 0 0,7 0 0,-9 0 0,-1 0 0,1 0 0,-1 0 0,1 0 0,-17 0 0,12 0 0,-12-9 0,17 7 0,0-14 0,-1 14 0,1-15 0,8 15 0,-6-7 0,7 1 0,0 6 0,-7-6 0,15 0 0,-6 6 0,9-5 0,0 7 0,0 0 0,0 0 0,0 0 0,0 0 0,0 0 0,1 0 0,-1 0 0,0 0 0,0 0 0,1 0 0,-1 0 0,1 0 0,-1 0 0,0 0 0,1 0 0,-1 7 0,1 2 0,0 7 0,7 1 0,-6-9 0,13 7 0,-13-13 0,13 13 0,-13-6 0,14 7 0,-7 0 0,1 0 0,5 0 0,-13-7 0,13 6 0,-6-6 0,1 0 0,5 5 0,-6-5 0,1 6 0,5 1 0,-12 0 0,12-1 0,-5 1 0,7 0 0,-7-8 0,5 7 0,-6-6 0,8 7 0,0 0 0,0-1 0,0 1 0,0 0 0,0 0 0,0 0 0,0 1 0,0-2 0,0 2 0,0-1 0,0 1 0,0 0 0,0 0 0,0 0 0,0-1 0,0 1 0,0 0 0,0-1 0,0 1 0,0 0 0,0-1 0,0 1 0,0-1 0,0 1 0,0 0 0,0 0 0,0 0 0,0-1 0,0 1 0,0 0 0,0-1 0,0 1 0,0-1 0,0 1 0,0-1 0,0 1 0,0-1 0,0 0 0,0 0 0,0 0 0,0 0 0,0 0 0,0 0 0,0 0 0,0 0 0,0 1 0,0-1 0,0 0 0,0 0 0,0 1 0,0-1 0,0 0 0,0 0 0,0 0 0,0 1 0,0-1 0,0 0 0,0 0 0,0 0 0,0 1 0,0-2 0,7 2 0,2-2 0,7-6 0,1 6 0,0-13 0,-1 12 0,1-4 0,0 7 0,0-8 0,0 6 0,-1-6 0,10 9 0,-7-1 0,7 0 0,0 1 0,-7-1 0,16 1 0,-16-1 0,16 2 0,-7-2 0,0-6 0,7 5 0,-16-14 0,16 7 0,-7-9 0,9 0 0,0 0 0,0 0 0,0 0 0,11 0 0,-8 0 0,24 0 0,-22 0 0,22 0 0,-24 0 0,7 0 0,1 0 0,-8 0 0,8 0 0,0 0 0,-9 0 0,20 0 0,-9 0 0,11 0 0,0 0 0,0 0 0,0-10 0,13 8 0,-10-7 0,22-1 0,-10 8-480,13-8 480,0 10 0,-1-10 0,-36 8 0,-1 1 0,41-9 0,-1 10 0,-6 0 0,-8 0 0,11 0 0,1 0 0,-13 0 0,10 0 0,-9 0 0,-1 0 0,10 0 0,-22 0 0,-9 0 0,3 0 0,25 0 0,-25 0 0,0 0 0,31 0 0,0 0 0,-1 0 0,1 0 0,0 0 0,0 0 0,-13 0 0,10 0 0,-10 0 0,1 9 0,-4 3 0,-12-1 0,13 8 0,-10-17 0,9 17 0,-12-8 0,0 1 480,-10 5-480,7-15 0,-8 15 0,1-14 0,13 14 0,-23-15 0,13 6 0,-17 0 0,11-5 0,-8 5 0,8-8 0,-11 0 0,-9 7 0,7-5 0,-7 6 0,9-8 0,-9 0 0,7 0 0,-7 0 0,0 0 0,7 0 0,-7 0 0,0 0 0,7 0 0,-16 0 0,7 0 0,0 0 0,-7 0 0,7 0 0,-10 0 0,1 0 0,0-8 0,7 6 0,-5-13 0,5 13 0,-7-13 0,-1 6 0,1-8 0,-2 1 0,2-1 0,-9 1 0,7 7 0,-13-6 0,13 13 0,-13-13 0,12 13 0,-12-13 0,13 5 0,-13-6 0,13 6 0,-13-4 0,13 5 0,-6 0 0,0-7 0,5 7 0,-12-7 0,12 7 0,-5-5 0,0 5 0,6 0 0,-14-5 0,14 5 0,-6 0 0,-1-6 0,6 14 0,-12-14 0,13 13 0,-14-12 0,14 12 0,-13-12 0,13 12 0,-13-12 0,11 12 0,-11-13 0,12 13 0,-12-13 0,5 6 0,0-1 0,-5-4 0,6 5 0,-1-8 0,-6 1 0,6 0 0,1 7 0,-6-5 0,13 12 0,-14-12 0,14 4 0,-13-6 0,12 7 0,-12-5 0,6 5 0,-1-8 0,-6 1 0,6 1 0,-7-1 0,0 0 0,0 0 0,0 0 0,0 0 0,0 0 0,0 0 0,0 0 0,0-1 0,0 1 0,0 0 0,0-1 0,0 1 0,0-1 0,0 0 0,0 0 0,0 0 0,0 0 0,0 0 0,0 0 0,0 0 0,0 0 0,0 0 0,0 0 0,0 0 0,0 0 0,0 0 0,0 0 0,0 0 0,0-1 0,0 1 0,0-9 0,0 7 0,8-7 0,-6 9 0,5 0 0,-7 0 0,0 0 0,0 0 0,0 0 0,0 0 0,0 0 0,0 0 0,0-1 0,0 1 0,8 0 0,-7 0 0,7 1 0,-8-1 0,0 1 0,0-1 0,0 1 0,0 0 0,0 0 0,0 0 0,0 0 0,-8 7 0,-1-5 0,-8 12 0,0-13 0,1 13 0,-1-6 0,7 1 0,-5 5 0,6-13 0,-8 13 0,0-6 0,-9 0 0,6 6 0,-6-14 0,9 14 0,-9-14 0,7 6 0,-16 0 0,6-6 0,1 6 0,-7 0 0,6-6 0,-19 5 0,8 0 0,-8-6 0,11 6 0,-11 1 0,8-7 0,-8 15 0,10-6 0,-10-2 0,8 8 0,-18-7 0,18 9 0,-19 0 0,8 0 0,1-8 0,-9 6 0,19-7 0,-18 9 0,17 0 0,-17-9 0,7 7 0,-10-7 0,0 9 0,-1 0 0,12 0 0,-9 0 0,8 0 0,-22 0 0,8 0 0,-8 0 0,11 0 0,-11 0 0,8 0 0,-8 0 0,-1 0 0,10 0 0,13 0 0,1 0 0,-18 0 0,-21 0 0,28 0 0,0 0 0,10 0 0,-8 0 0,19 0 0,-18 0 0,18 0 0,-8 0 0,10 0 0,-10 0 0,8 0 0,-8 0 0,11 0 0,-1 0 0,10 0 0,-7 0 0,16 7 0,-17-5 0,17 5 0,-16-7 0,16 8 0,-16-6 0,15 5 0,-6 1 0,9-7 0,-17 7 0,13-8 0,-12 0 0,16 0 0,0 0 0,-1 0 0,1 0 0,0 0 0,1 0 0,-1 7 0,0-5 0,1 13 0,-1-14 0,1 13 0,6-4 0,-4-1 0,4 6 0,1-6 0,-7 8 0,15-1 0,-15-6 0,7 5 0,-1-6 0,-5 0 0,13 6 0,-13-13 0,13 13 0,-13-6 0,6 8 0,-1 0 0,-5 0 0,6 0 0,-8-1 0,8 1 0,-6-1 0,6-7 0,-1 6 0,-5-6 0,6 8 0,0-1 0,-6 1 0,5-8 0,1 6 0,2-6 0,-1 0 0,-1-1 0,0-15 0,2 5 0,7-4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23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23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23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3:03:03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2311 24575,'97'-17'0,"0"0"0,0 0 0,0 0 0,0-1 0,-1 1 0,1 0 0,0 0 0,0 0 0,0-1 0,0 1 0,0 0 0,-1 0 0,1-1 0,0 1 0,0 0 0,0 0 0,0 0 0,0-1 0,7 0 0,0 0 0,1 0 0,-1 0 0,-1 0 0,0 0 0,-3 1 0,-1 0 0,-3 0 0,-3 0 0,-4 1 0,-3 0 0,-5 0 0,-4 1-1287,30-7 0,-6 0 0,-7 1 1,-7 1-1,-8 1 0,-8 2 1287,32-10 0,-18 7 0,-23 12 0,-3 2 246,7-5 0,3 0-246,9 3 0,1 1 0,1-6 0,-1 0 0,-9 5 0,3 0 0,-7 0 0,5-1 0,-4 1 0,2 0 0,1 1 0,4-3 0,6 0 0,-6 1 0,0 1 0,-4 1 0,13-5 0,2 0 0,-7 4 0,0 1 0,2 0 0,0-1 0,6-4 0,0 0 0,-16 11 0,-1 0 0,7-11 0,-1 0 0,-5 11 0,0 0 0,-1-11 0,1 1 0,6 9 0,-1 2 0,-13-6 0,0 1 0,13 4 0,1 2 0,-6-1 0,0 0 0,-1 0 0,1 0 0,6 0 0,-1 0 336,-12 0 0,-2 0-336,8 0 0,-2 0 0,-13 0 0,-2 0-66,0 0 1,-1 0 65,25 0 0,10 0 0,5 0 0,-11 0 0,-29 0 0,-1 0 0,14 0 3682,9 0-3682,-12 0 1644,0 0-1644,13 0 0,-10 0 0,22 0 0,-22 0 0,21 0 0,-8 0 0,-1 0 0,10 0 0,-9 0 0,-1 0 0,10 0 0,-22 0 0,22 0 0,-22 0 1170,9 0-1170,-12 0 192,0 0-192,0-9 0,-10 6 0,-3-14 0,-1 15 0,-7-7 0,8 1 0,0 6 0,2-6 0,0-1 0,9 7 0,-9-15 0,11 14 0,0-6 0,-10 9 0,7-9 0,-7 7 0,10-7 0,0-1 0,-11 8 0,9-7 0,-9 9 0,0-8 0,9 6 0,-19-7 0,7 9 0,-18 0 0,5 0 0,-15 0 0,16 0 0,-16 0 0,7 0 0,-9 0 0,0 0 0,9 0 0,0 0 0,11-8 0,-11 6 0,9-7 0,-16 9 0,16 0 0,-16-7 0,16 5 0,-7-6 0,0 8 0,-2 0 0,-9-7 0,0 5 0,0-6 0,-1 8 0,1 0 0,0 0 0,0 0 0,0 0 0,-1 0 0,-7-7 0,-9 6 0,-9-6 0,-6 7 0,0 0 0,-1 0 0,1 0 0,-1 7 0,8 2 0,-7 7 0,13 1 0,-13 0 0,5 0 0,1-1 0,-6 1 0,13 0 0,-13 0 0,13 0 0,-13-1 0,13 1 0,-6 9 0,1-7 0,5 7 0,-6-9 0,1-1 0,5 1 0,-6 0 0,8 0 0,0 0 0,-7-1 0,5 1 0,-6 0 0,8 0 0,0 0 0,0-1 0,0 1 0,0-1 0,0 0 0,0 1 0,0-1 0,0 1 0,0 0 0,0 0 0,0-1 0,0 1 0,0 0 0,0 0 0,0 0 0,0-1 0,0 1 0,0 0 0,0 0 0,0-1 0,0 10 0,0-7 0,8 16 0,2-16 0,0 16 0,6-7 0,-7 0 0,10 7 0,-10-16 0,8 16 0,-8-16 0,9 7 0,-1 0 0,0-7 0,1 6 0,-1-8 0,9 1 0,-7-1 0,6 0 0,1 1 0,2 0 0,0 0 0,7 0 0,-7-9 0,10 0 0,-1-1 0,0-6 0,11 6 0,-9-8 0,20 0 0,-9 0 0,11 0 0,0 9 0,0-6 0,0 6 0,1 0 0,-1-7 0,0 7 0,-11-1 0,9-6 0,-9 7 0,11-9 0,-11 8 0,9-6 0,-9 6 0,1-8 0,7 9 0,-7-7 0,26 7 0,-12-9 0,13 0 0,-17 0 0,0 0 0,12 0 0,3 0 0,13 0 0,0 0-548,0 0 548,-1 0 0,1 0 0,0 0 0,0 0 0,0 0 0,-1 0 0,-11 0 0,9 0 0,-10 0 0,0 0 0,10 0 0,-22 0 0,22 0 0,-10 0 0,1 0 0,9 0 0,-29-4 0,2-2 0,39 4 0,-34-8 0,0 0 0,-11 8 0,-3 2 0,42-10 0,-41 4 0,1 2 0,0 3 0,-1-1 0,41-8 0,-40 5 0,-1 0 0,38 3 0,-1-18 0,1 17 0,0-6 0,0-1 0,0 7 0,-13-7 0,10 0 0,-22 8 0,22-18 0,-10 17 0,0-16 0,10 17 0,-16-16 0,17 6 0,-4 1 0,-7-8 0,10 17 0,-22-16 0,9 15 0,-12-15 0,1 16 0,-1-16 0,-11 7 0,8 0 548,-18-6-548,8 15 0,-11-15 0,0 7 0,8-8 0,-6 7 0,-4-4 0,0 13 0,-16-13 0,7 13 0,0-14 0,-7 14 0,7-6 0,0-1 0,-7 7 0,16-6 0,-16 8 0,7-8 0,-1 7 0,4-7 0,23 0 0,-12-2 0,29-8 0,-20 8 0,6 1 0,-10 1 0,-8 6 0,24-14 0,6-2 0,0 6 0,-15-11 0,-17 13 0,-7-8 0,10 7 0,-10-5 0,7 6 0,15-31 0,-7 17 0,15-25 0,-31 30 0,-2-14 0,-9 15 0,-6-16 0,-3 15 0,-7-22 0,0 13 0,0-6 0,0 10 0,0 7 0,0 0 0,0 1 0,0-1 0,0-8 0,0 6 0,0-5 0,0 7 0,0 1 0,0-1 0,0 1 0,0 0 0,0 0 0,0 0 0,-7 7 0,-3-13 0,-7 3 0,0-8 0,0 3 0,-17-2 0,4-2 0,-22-16 0,12 4 0,-32-14 0,28 14 0,-5 7 0,-5-1 0,14 5 0,-3 0 0,-31-14 0,-2-1 0,18 7 0,-1 0 0,-3 2 0,-6 0 0,8 1 0,13 2 0,0 0 0,-16-3 0,-9-3 0,10 6 0,-16-7 0,-13-1 0,-1 3 0,17 12 0,-9 0 0,-2 2 0,-1-1 0,19 13 0,0 1 0,-9-9 0,-18 17 0,40-7 0,-17 9 0,33 0 0,-21 0 0,18 0 0,-10 0 0,23 0 0,-21 0 0,10 0 0,-14 0 0,18 0 0,-7 0 0,6 0 0,-1 0 0,4 0 0,0 0 0,13 0 0,-29 0 0,29 0 0,-37 0 0,18 0 0,-5 0 0,-6 0 0,30 0 0,-38 0 0,35 7 0,-27-5 0,6 5 0,3-7 0,-29 0 0,30 9 0,-10-4 0,-2 0 0,3 5 0,-7-4 0,0-3 0,12-3 0,-36 0 0,40 0 0,-30 0 0,29 0 0,-27 7 0,28-5 0,-2 5 0,7-7 0,-16 0 0,18 0 0,-42 0 0,52 0 0,-44 0 0,35 0 0,-37 9 0,37-7 0,-19 6 0,24-8 0,-9 0 0,-1 0 0,1 0 0,8 0 0,-6 0 0,16 0 0,-16 0 0,16 0 0,-17 0 0,17 0 0,-7 0 0,0 0 0,7 0 0,-8 0 0,1 0 0,7 0 0,-16 0 0,16 0 0,-7 0 0,-1 0 0,-8 0 0,4 0 0,-11 0 0,22 0 0,-15 0 0,7 0 0,-10 0 0,1 0 0,0 0 0,-1 0 0,1 0 0,-1 0 0,-49 0 0,37 0 0,-28 0 0,43 0 0,7 8 0,-1-6 0,-47 6 0,47-8 0,-55 0 0,54 0 0,-23 0 0,14 0 0,3 0 0,1 9 0,7-7 0,-1 6 0,-6-8 0,16 0 0,-16 0 0,15 0 0,-15 0 0,16 0 0,-16 8 0,16-6 0,-17 7 0,17-9 0,-16 0 0,7 0 0,-1 7 0,-6-5 0,7 5 0,-1-7 0,-6 0 0,-1 9 0,6-7 0,-13 6 0,15 0 0,0-6 0,2 7 0,0-9 0,6 7 0,-15-5 0,16 5 0,-16 2 0,15-7 0,-15 6 0,16-1 0,-7-5 0,9 6 0,-9 0 0,6-6 0,-6 6 0,9 0 0,0-6 0,-9 5 0,-1 1 0,-1-7 0,11 14 0,-15-13 0,26 13 0,-25-13 0,21 13 0,-22-6 0,4 8 0,-7 0 0,11 0 0,7-1 0,-15 16 0,11-11 0,-11 10 0,15-14 0,-16 15 0,12-12 0,-11 12 0,15-15 0,8 0 0,-6-1 0,5 1 0,1 0 0,-6 0 0,13 0 0,-13-1 0,13 1 0,-13-1 0,14 1 0,-7 0 0,0-1 0,7 1 0,-7 0 0,8-1 0,0 1 0,0-1 0,0 1 0,0-2 0,0 2 0,-8-8 0,6 6 0,-5-6 0,7 8 0,-8 0 0,6 0 0,-5-1 0,-1 1 0,6 0 0,-12-1 0,12 1 0,-13-1 0,13 1 0,-13 0 0,13 0 0,-5-1 0,-1 1 0,6 0 0,-5-15 0,7 3 0,0-11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3:03:13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1 280 24575,'15'0'0,"0"0"0,1 0 0,0 0 0,0 0 0,1 0 0,-1 0 0,0 0 0,1 0 0,0 0 0,8 0 0,4 0 0,8 0 0,0 0 0,7 8 0,5-6 0,-2 14 0,12-5 0,-9 9 0,11-9 0,0 7 0,13-16 0,-21 16 0,18-16 0,-21 15 0,11-15 0,0 16 0,0-15 0,-10 14 0,7-6 0,-7 0 0,10 7 0,-11-8 0,9 1 0,-9 7 0,11-7 0,0 9 0,-10-8 0,7 6 0,-8-7 0,11 0 0,1 7 0,-12-15 0,8 15 0,-7-16 0,10 16 0,0-7 0,0 1 0,0 6 0,-11-16 0,36 25 0,-40-22 0,29 21 0,-27-24 0,-8 14 0,8-5 0,-11-1 0,10 7 0,-7-6 0,8 0 0,-11 6 0,0-15 0,0 14 0,1-14 0,-1 15 0,0-15 0,-9 13 0,7-13 0,-16 6 0,16 0 0,-7-6 0,0 14 0,-2-14 0,0 5 0,-7 1 0,16-7 0,-9 14 0,2-13 0,-4 6 0,-7-8 0,0 0 0,9 0 0,-7 0 0,6 0 0,-8 7 0,9-5 0,-7 6 0,7-8 0,0 0 0,2 0 0,0 0 0,7 0 0,-7 0 0,9 0 0,0 0 0,0 8 0,1-6 0,-1 6 0,10 1 0,-7-7 0,35 16 0,-20-16 0,22 15 0,-16-15 0,0 16 0,0-15 0,0 6 0,1 0 0,-1-7 0,0 7 0,-11-9 0,8 9 0,-7-7 0,10 7 0,-11-9 0,9 0 0,-19 9 0,18-7 0,-18 6 0,18-8 0,-18 8 0,18-6 0,-18 7 0,19-9 0,-9 9 0,11-7 0,-10 7 0,7 0 0,-18-7 0,18 16 0,9-15 0,-12 6 0,20 0 0,-36-7 0,20 16 0,-19-16 0,7 16 0,1-16 0,-8 14 0,18-14 0,-18 15 0,8-15 0,-11 6 0,11 1 0,-8-7 0,7 7 0,-10 0 0,11-7 0,-8 6 0,8 0 0,0-6 0,2 16 0,28-7 0,-13 0 0,12-2 0,-16 0 0,0-6 0,-10 6 0,20-9 0,-18 9 0,21-7 0,-24 15 0,21-15 0,-28 7 0,27-9 0,-19 9 0,10-7 0,-11 15 0,9-15 0,-20 6 0,20-8 0,-19 9 0,18-7 0,-18 14 0,8-14 0,-1 7 0,-7-9 0,8 8 0,6-6 0,-13 6 0,12-8 0,-15 0 0,-1 0 0,11 0 0,-9 0 0,9 0 0,-11 0 0,0 0 0,1 0 0,-1 0 0,0 0 0,0 0 0,0 0 0,0 0 0,0 0 0,1 0 0,9 0 0,-16 0 0,15 8 0,-18-6 0,9 7 0,-9-9 0,7 0 0,-16 0 0,23 7 0,-21-5 0,12 6 0,-7-8 0,-7 0 0,7 0 0,0 0 0,-7 0 0,7 0 0,-9 0 0,8 0 0,-5 0 0,5 0 0,-8 0 0,0 0 0,-1 0 0,-7-7 0,-2-2 0,-1 0 0,3 2 0,7 14 0,1-5 0,0 6 0,0-8 0,-1 0 0,1 0 0,-1 0 0,0 0 0,-8 7 0,-1 2 0,0 0 0,2 6 0,7-6 0,1 8 0,0-8 0,0 6 0,8-13 0,-6 13 0,16-13 0,-16 13 0,16-5 0,-7-1 0,9 8 0,1-15 0,9 15 0,4-14 0,10 15 0,0-16 0,0 7 0,0 0 0,0-7 0,-1 7 0,1-9 0,0 0 0,-10 0 0,7 0 0,-18 0 0,8 0 0,-11 0 0,0 0 0,11 0 0,-18 0 0,16 0 0,-18 0 0,0 0 0,-2 0 0,0 0 0,-7 0 0,7 0 0,-10 0 0,0 0 0,-6-7 0,-3-2 0,-7-7 0,0 0 0,0-1 0,0 0 0,-8 8 0,-1-7 0,-9 7 0,-7 0 0,5-7 0,-6 7 0,0-9 0,7 1 0,-7 7 0,0-6 0,6 6 0,-6-8 0,9 1 0,0 8 0,0-7 0,0 15 0,0-15 0,0 15 0,1-15 0,-1 14 0,7-13 0,-5 6 0,6-1 0,-1-5 0,-5 13 0,13-13 0,-13 13 0,13-13 0,-12 13 0,12-13 0,-13 6 0,13-8 0,-12 0 0,12 0 0,-5-9 0,-1 7 0,-1-7 0,-1 9 0,-6-9 0,14-2 0,-14-1 0,14-6 0,-13 16 0,13-16 0,-13 15 0,13-15 0,-13 16 0,13-16 0,-13 15 0,13-15 0,-13 16 0,13-16 0,-6 16 0,1-7 0,5 0 0,-6 7 0,0-16 0,6 16 0,-6-7 0,8-1 0,-8 8 0,6-7 0,-6 9 0,8 0 0,0 0 0,0 0 0,0 0 0,0 1 0,0 0 0,0 0 0,8 7 0,1 2 0,7 7 0,1 0 0,0 0 0,-1 0 0,1 0 0,9 0 0,-7 0 0,7 0 0,-9 0 0,0 0 0,-1 0 0,10 0 0,-7 0 0,7 0 0,0 0 0,-7 0 0,7 0 0,-10 0 0,10 0 0,-7 0 0,7 0 0,0 0 0,-7 0 0,16 0 0,-16 0 0,16 0 0,-16 0 0,16 0 0,-17 0 0,17 0 0,-7 0 0,1 0 0,5-9 0,-15 7 0,16-6 0,-7 0 0,10 5 0,-10-13 0,7 15 0,-7-15 0,0 14 0,7-7 0,-7 1 0,0 6 0,7-7 0,-7 1 0,9 6 0,-9-6 0,7 8 0,1-9 0,3 7 0,-4-6 0,0-1 0,-16 7 0,16-6 0,-16 8 0,16-9 0,-16 7 0,16-6 0,-16 8 0,16-8 0,-16 6 0,16-7 0,-16 9 0,16-8 0,-16 6 0,16-7 0,-16 2 0,15 5 0,-6-6 0,1 8 0,5 0 0,-6-8 0,0 6 0,7-6 0,10-1 0,-4 7 0,13-15 0,-6 15 0,-9-15 0,9 15 0,0-6 0,-8 0 0,18 6 0,-7-16 0,10 16 0,-11-7 0,9-1 0,-9 8 0,11-16 0,0 16 0,0-8 0,0 1 0,0 7 0,0-16 0,0 15 0,0-6 0,0 0 0,1 7 0,15-17 0,-12 17 0,13-7 0,-28 9 0,8-9 0,-18 7 0,19-8 0,-9 10 0,11 0 0,12 0 0,-8-9 0,8 7 0,-12-7 0,12 9 0,-8 0 0,8 0 0,0 0 0,-9 0 0,10 0 0,-13 0 0,0 0 0,0 0 0,0 0 0,12 0 0,-8 0 0,8 0 0,5 0 0,-13 0 0,12 0 0,-16 0 0,0 0 0,0 0 0,1 0 0,-1 0 0,0 0 0,0 0 0,0 0 0,0 0 0,0 0 0,0 0 0,0 0 0,0 0 0,0 0 0,0 9 0,0-7 0,-10 7 0,7 0 0,-18-7 0,18 7 0,-18-9 0,8 0 0,-11 9 0,8-7 0,-6 6 0,-4-8 0,0 8 0,-16-6 0,16 7 0,-16-9 0,16 0 0,-16 0 0,7 0 0,-9 7 0,-1-5 0,1 5 0,9-7 0,-7 0 0,7 8 0,-9-6 0,-1 5 0,1-7 0,0 8 0,0-6 0,0 5 0,-1 0 0,1-5 0,7 6 0,-5-8 0,5 7 0,-7-5 0,0 13 0,0-13 0,0 5 0,-1-7 0,1 0 0,0 8 0,0-6 0,0 5 0,-1-7 0,1 0 0,0 8 0,0-7 0,-1 14 0,1-13 0,-1 5 0,1-7 0,0 0 0,-8 7 0,6-5 0,-6 5 0,8-7 0,-1 7 0,1-5 0,-1 5 0,1 1 0,-2 1 0,2 0 0,-1-2 0,-6 0 0,5-5 0,-6 6 0,0-1 0,6-5 0,-6 5 0,0 1 0,6-6 0,-6 5 0,0 1 0,5-6 0,-5 12 0,-1-5 0,7-1 0,-13 6 0,5-5 0,0 8 0,-5-1 0,5 0 0,-7 0 0,0 0 0,0 1 0,0-1 0,0 1 0,0-1 0,0 1 0,0-1 0,0 1 0,0 0 0,0-1 0,0 1 0,0-1 0,0 1 0,0-1 0,0 1 0,0-1 0,0 1 0,0-1 0,0 1 0,0-1 0,0 1 0,0-1 0,0 1 0,0 0 0,0-1 0,0 1 0,0-1 0,0 1 0,0 0 0,0 0 0,0-1 0,0 1 0,0-1 0,0 1 0,0-1 0,0 1 0,0-1 0,0 0 0,0 1 0,0-1 0,0 1 0,0-1 0,-8-7 0,6 6 0,-13-5 0,6 6 0,0 1 0,-6-9 0,6 7 0,-8-6 0,0 8 0,1-8 0,-2 6 0,1-6 0,0 0 0,0 6 0,0-13 0,0 13 0,0-13 0,0 13 0,0-13 0,-9 13 0,7-5 0,-16 0 0,15 5 0,-15-5 0,7 8 0,-10 0 0,-10 2 0,8 7 0,-8-6 0,0 16 0,-2-15 0,-12 16 0,1-15 0,0 6 0,-1-8 0,1 8 0,-13-6 0,10 7 0,-10-9 0,1 0 0,8 0 0,-21 1 0,10-1 0,-1 0 0,-9-8-485,9 5 485,-12-5 0,1-1 0,5-2 0,33-4 0,-1-2 0,-35-1 0,28 8 0,-1-1 0,-33-7 0,33 3 0,1-1 0,-35-5 0,35 5 0,-1 0 0,-33-2 0,33 2 0,1 1 0,-35-6 0,35 0 0,0 0-530,5 0 1,-1 0 529,-13 0 0,-2 0 0,8 0 0,-2 0 0,-13 0 0,1 0 0,12 0 0,2 0 0,-7 0 0,0 0 0,7 0 0,1 0 0,7 0 0,0 0-185,1 0 1,1 0 184,-38 0 0,0 0 0,0 0 0,12 0 0,4 0 0,-1 0 0,10 0 0,-10 0 0,0 0 0,10 0 0,-22 0 0,22 0 0,8 0 0,-2 0 0,-25 0 0,30 0 0,2 0 0,-23 0 450,13 0-450,0 0 1064,-1 0-1064,1 0 399,10 0-399,-7 0 0,18 0 0,-9 0 0,12 0 0,0 0 0,-1 0 0,1 0 0,9 0 0,1 0 0,1 0 0,7 0 0,-7 0 0,9 0 0,-9 0 0,7 0 0,-16 0 0,16 0 0,-7-8 0,9 6 0,0-5 0,0 7 0,-9-9 0,7 7 0,-7-6 0,9 8 0,-9 0 0,6-8 0,-5 6 0,8-5 0,0 7 0,0-8 0,0 6 0,0-13 0,0 13 0,0-13 0,1 13 0,-1-5 0,0 7 0,0 0 0,0-8 0,0 6 0,0-13 0,-9 13 0,7-6 0,-7 8 0,9-7 0,0 5 0,0-6 0,0 8 0,0 0 0,0-7 0,0 5 0,0-6 0,-9 8 0,6-7 0,-6 5 0,9-13 0,-9 13 0,7-13 0,-7 13 0,9-13 0,-9 13 0,6-6 0,-6 1 0,9-3 0,0 1 0,0-6 0,1 13 0,6-13 0,3 13 0,7-5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23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3:10:29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1561 286 24575,'-87'-3'0,"1"1"0,-1 0 0,0-1 0,0 1 0,-1 0 0,-5 0 0,4 0 0,10 0 0,21 1 0,-2 1 0,-28 0 0,71 0 0,-1-8 0,2 7 0,-1-7 0,1 8 0,-1 0 0,1 0 0,-1 0 0,0 0 0,1 0 0,-1 0 0,0 0 0,1 0 0,-1 0 0,0 0 0,0 0 0,0 0 0,1 0 0,-1 0 0,0 7 0,1 3 0,-1 7 0,0-1 0,0 1 0,0-1 0,0 1 0,8 0 0,-6-1 0,13 1 0,-13 0 0,5 0 0,1-1 0,-6 1 0,13 0 0,-6 0 0,1-8 0,5 6 0,-6-6 0,1 8 0,5 0 0,-6 0 0,8-1 0,-7 1 0,5 0 0,-6 0 0,8-1 0,0 1 0,0 0 0,0 0 0,0-1 0,0 1 0,0-1 0,0 1 0,0-1 0,0 1 0,0-1 0,0 1 0,0-1 0,0 0 0,0 1 0,0-1 0,0 1 0,0 0 0,8-8 0,-6 6 0,12-6 0,-12 8 0,13-8 0,-13 5 0,13-5 0,-7 1 0,1 4 0,6-12 0,-6 5 0,7-7 0,-7 8 0,6-6 0,-6 5 0,7-7 0,0 0 0,1 0 0,-1 0 0,0 0 0,1 0 0,-1 0 0,1 0 0,0 8 0,0-7 0,0 7 0,-1-8 0,1 0 0,0 7 0,-1-5 0,1 6 0,-1-1 0,1-5 0,0 6 0,0-8 0,-1 0 0,1 7 0,-1-5 0,1 5 0,0-7 0,-1 0 0,1 0 0,-1 8 0,1-6 0,0 5 0,-1-7 0,1 0 0,-1 0 0,0 0 0,1 0 0,-1 8 0,1-7 0,-1 7 0,1-8 0,-1 0 0,1 0 0,-1 0 0,1 0 0,0 0 0,-1 0 0,1 0 0,0 0 0,0 0 0,-1 7 0,10-5 0,-7 6 0,16-8 0,-16 7 0,16-5 0,-16 5 0,16-7 0,-16 0 0,7 0 0,-1 8 0,-6-5 0,7 5 0,0-8 0,-7 0 0,7 0 0,-9 7 0,9-5 0,-7 6 0,7-8 0,-10 0 0,1 0 0,0 0 0,0 0 0,0 0 0,-1 0 0,1 0 0,0 0 0,0 0 0,9 0 0,-7 0 0,6 0 0,-8 0 0,9 0 0,-7 0 0,7 0 0,0 0 0,-7 0 0,16 0 0,-16 0 0,16 0 0,-7 0 0,0 0 0,7 0 0,-16 0 0,7 0 0,-1 0 0,2 0 0,1 0 0,5 0 0,-14 0 0,16 8 0,-7-6 0,0 6 0,7-8 0,-16 0 0,16 0 0,-7 0 0,9 8 0,0-6 0,0 7 0,0-9 0,0 0 0,1 0 0,-1 0 0,0 0 0,-9 0 0,7 0 0,-16 0 0,7 0 0,-9 0 0,-1 0 0,1 0 0,0 0 0,0 0 0,-1 0 0,1 0 0,0 7 0,-1-5 0,0 6 0,1-8 0,-1 0 0,1 0 0,-1 0 0,1 0 0,-1 0 0,1 0 0,0 0 0,0 0 0,0 0 0,-1 0 0,1 0 0,0 0 0,0 0 0,-1 0 0,1 0 0,9 0 0,-7 0 0,7 0 0,-9 0 0,0 0 0,-1 0 0,1 0 0,0 0 0,0 0 0,0 0 0,8 0 0,-6 0 0,7 0 0,0 0 0,-7 0 0,16 0 0,-16 0 0,16 0 0,-7 0 0,0 0 0,7 0 0,-16-8 0,16 6 0,-16-13 0,23 5 0,-21-7 0,21 8 0,-23 1 0,7 1 0,0-3 0,2 0 0,0-6 0,7 14 0,-7-14 0,0 6 0,7 0 0,-16-5 0,16 13 0,-16-13 0,16 13 0,-16-6 0,16 0 0,-16 6 0,7-14 0,-9 14 0,0-13 0,-1 13 0,1-5 0,0-1 0,0 6 0,-1-13 0,1 13 0,0-13 0,0 5 0,16-15 0,-12 6 0,12-7 0,-16 9 0,0 0 0,0 0 0,0 0 0,-1 8 0,-6-6 0,5 5 0,-14-7 0,15-9 0,-14 7 0,15-16 0,-15 6 0,6 1 0,-8-7 0,0-4 0,0-1 0,0-8 0,0 0 0,0 8 0,0-8 0,0 10 0,0-7 0,0 6 0,0 3 0,-8 1 0,-11 15 0,-1-7 0,-15 9 0,15 1 0,-15-2 0,7 9 0,-9-6 0,-1 13 0,10-12 0,-7 13 0,6-6 0,1 0 0,-7 7 0,6-7 0,-8 8 0,9 0 0,-7-8 0,6 6 0,-8-7 0,-1 9 0,-26 0 0,20 0 0,-21 0 0,28 0 0,-1 0 0,1 0 0,-1 0 0,-10 0 0,8 0 0,-8 0 0,11 8 0,-1 3 0,1 7 0,-11-7 0,17 4 0,-15-13 0,18 14 0,-10-6 0,1 1 0,0 5 0,-1-14 0,-10 15 0,8-6 0,-8 0 0,11 6 0,-11-6 0,-9 7 0,5-6 0,-2 4 0,16-6 0,1 1 0,-11-3 0,8 0 0,-8-6 0,11 15 0,-11-15 0,7 14 0,-7-14 0,0 7 0,8-1 0,-8-6 0,11 6 0,0-8 0,-1 0 0,1 9 0,-1-7 0,1 6 0,0-8 0,8 0 0,3 0 0,0 0 0,7 0 0,-24 0 0,22 0 0,-13 0 0,17 0 0,0 0 0,0 0 0,0 0 0,1 0 0,-1 0 0,0 0 0,1 0 0,-1 0 0,0 0 0,0 0 0,0 0 0,0 0 0,0 0 0,0 0 0,1 0 0,-1 0 0,1 0 0,0 0 0,0 0 0,0 0 0,7 0 0,3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3:10:34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1194 4 24575,'-25'0'0,"-3"0"0,-20 0 0,17 0 0,-25 0 0,14 0 0,1 0 0,-5 0 0,17 0 0,-19 0 0,8 0 0,-8 0 0,20 0 0,-7 0 0,6 0 0,-8 0 0,9 0 0,2 0 0,0 0 0,6 0 0,-6 0 0,9 0 0,1 0 0,-1 0 0,0 0 0,0 8 0,0-7 0,0 7 0,0-8 0,0 7 0,1-5 0,-1 5 0,8 0 0,-6-5 0,13 13 0,-13-13 0,6 13 0,-8-13 0,7 12 0,-5-4 0,6-1 0,-8 6 0,0-6 0,7 8 0,-5 0 0,5 0 0,-7 0 0,8-1 0,-6 1 0,5 0 0,1 0 0,-6 0 0,13-1 0,-6 1 0,8 0 0,-7 0 0,5-1 0,-6 1 0,8-1 0,0 1 0,0 0 0,0-1 0,0 1 0,0 0 0,0 0 0,0-1 0,0 1 0,0 0 0,0 0 0,0-1 0,0 1 0,0-1 0,0 0 0,0 0 0,0 0 0,0 0 0,8-8 0,-6 7 0,12-13 0,-5 12 0,8-12 0,-2 5 0,1 0 0,0-5 0,-1 5 0,2-7 0,-1 0 0,0 0 0,0 0 0,1 7 0,-1-5 0,1 5 0,0 1 0,-1-6 0,1 5 0,0-7 0,0 8 0,9-7 0,-7 7 0,7-1 0,-1-5 0,-6 13 0,16-13 0,-16 13 0,16-13 0,-7 14 0,9-14 0,-9 13 0,7-13 0,-7 14 0,0-14 0,7 6 0,-16 0 0,16-6 0,-16 5 0,16 1 0,-16-6 0,16 15 0,-16-15 0,16 6 0,-16 0 0,16-7 0,-16 14 0,16-13 0,-16 6 0,7-1 0,0-5 0,-7 5 0,16-7 0,-16 8 0,16-6 0,-16 5 0,6-7 0,9 9 0,-4-7 0,5 6 0,0-8 0,-16 0 0,16 0 0,-16 0 0,16 0 0,-16 0 0,16 0 0,-7 0 0,0 0 0,7 0 0,-7 0 0,0 0 0,7 0 0,-7 0 0,9 0 0,0 0 0,1 0 0,-1 0 0,11 0 0,-9 0 0,20 0 0,-19 0 0,18 0 0,9 0 0,-2 9 0,13-7 0,-17 7 0,0-9 0,0 0 0,0 0 0,0 0 0,0 0 0,0 9 0,0-6 0,-11 14 0,9-15 0,-9 15 0,1-15 0,7 17 0,-18-17 0,8 15 0,-1-15 0,-7 6 0,8 1 0,-11-7 0,27 6 0,-20 0 0,31-6 0,-24 7 0,-1-1 0,9-6 0,-9 6 0,0-8 0,9 0 0,-9 0 0,1 8 0,7-6 0,-7 7 0,-1-9 0,8 0 0,-18 0 0,19 0 0,-20 0 0,20 0 0,-19 0 0,7 0 0,1 0 0,-8 0 0,8 0 0,-11 0 0,0 0 0,27 0 0,-20 0 0,20 0 0,-16 0 0,3 0 0,9 0 0,2 0 0,-1 0 0,0 0 0,12 0 0,-9 0 0,10 0 0,-13 0 0,0 0 0,0 0 0,12-10 0,-19 7 0,16-16 0,-19 8 0,-1-1 0,-2-5 0,0 15 0,-8-15 0,7 6 0,-10-7 0,1 7 0,15-22 0,-11 18 0,2-19 0,-9 15 0,-15-7 0,15 5 0,-15-6 0,15 1 0,-16-3 0,8 1 0,-9-7 0,8 15 0,-5-16 0,5 16 0,-9-6 0,-7 0 0,4 7 0,-12-7 0,6 9 0,-8 0 0,0-1 0,0 1 0,0 0 0,0 0 0,0 0 0,0 1 0,-8-1 0,-10 8 0,-2-6 0,-6 13 0,9-13 0,-9 4 0,-2 2 0,-1-7 0,-6 14 0,7-6 0,-9 8 0,-1 0 0,1-8 0,-1 6 0,1-15 0,-23 15 0,6-16 0,-32 16 0,9-17-500,-12 7 500,0-11-453,38 11 0,-1 1 453,-1 5 0,0-1 0,0-4 0,-1 2 0,-5 8 0,2-1 0,-36-18 0,42 14 0,-1 0 0,2-5 0,-3-1 0,-12 0 0,-2 1 0,11 4 0,-1 1 0,-8-5 0,2 2 0,-26 6-481,0-16 481,0 16 0,0-7 0,-1 10 0,39-5 0,0-1 0,-42 4 0,42-4 0,-1 1 0,1 4 0,-1 2 0,-1-1 0,0 0 0,-7 1 0,-1-2 0,8-4 0,0 0 0,-6 4 0,1 0 0,-34-9 0,40 10 0,1 0 0,-2-6 0,3 1 0,-31 2 0,31-2 0,1-1 0,-28 6 0,0 0 0,4-9 0,22 8 0,1 0 0,-21-8-8,20 8 0,1 2 8,-12-1 465,1 0-465,0 0 904,0 0-904,-1 0 516,12 0-516,-9 0 18,19 0-18,-8 0 0,0 0 0,17 0 0,-15 0 0,18 0 0,-1 0 0,-6 0 0,16 0 0,-16 0 0,16 0 0,-8 0 0,1 0 0,7 0 0,-24 0 0,22 0 0,-12 0 0,16 0 0,-10 0 0,8 0 0,-16 0 0,16 0 0,-16 0 0,15 0 0,-15 0 0,16 0 0,-16 0 0,15 0 0,-6 0 0,9 0 0,0 0 0,0 0 0,0 0 0,0 0 0,0 0 0,0 0 0,0 0 0,0 0 0,0 0 0,1 0 0,-1 0 0,1 0 0,7 0 0,2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23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4T03:08:04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2969 24575,'21'0'0,"9"0"0,23 0 0,18 0 0,10 0-634,-26 0 0,1 0 634,-4 1 0,2-2 0,18-9 0,2-4-621,-9 5 0,-1-3 621,10-13 0,1-2 0,0 5 0,0-1 0,-5-3 0,0 0 0,-1 4 0,0 0 0,-1-7 0,-1 1 0,-3 5 0,-2 1-359,-12-1 0,-1-2 359,12-3 0,-2 0 0,28-13 0,-38 10 0,1-1 0,-4 9 0,-2-1 0,28-26 0,-16 10 0,2 5 847,-25 5-847,8 6 1563,-18 2-1563,11-2 818,-11 7-818,5-5 0,0 10 0,-5-9 0,11 8 0,-5-9 0,14 9 0,-6-10 0,13 9 0,-5-10 0,6 4 0,1 0 0,8-6 0,-6 12 0,5-6 0,-7 7 0,0 0 0,-1 0 0,1 0 0,0 0 0,8-1 0,-7 1 0,38-7 0,-23 12 0,16-10 0,-16 16 0,-6-3 0,27-3 0,-22 7 0,28-7 0,-30 8 0,13 0 0,1 0 0,-7 0 0,7 0 0,-9 0 0,-8 0 0,-2 0 0,-1 0 0,-5 0 0,6 0 0,-8 0 0,-8 0 0,6 0 0,-6 0 0,1 0 0,28 0 0,-30 0 0,30 0 0,-29 0 0,8 0 0,-8-5 0,6 4 0,-5-5 0,7 1 0,-8 3 0,6-9 0,-6 9 0,1-4 0,5 6 0,-6-5 0,8 3 0,0-4 0,8 0 0,-7 4 0,7-10 0,0 11 0,-7-5 0,15 6 0,-6-6 0,-12 5 0,1 0 0,27-5 0,-27 6 0,-1 0 0,12 0 0,5 0 0,-13 0 0,6 0 0,-8 0 0,-1 0 0,1 0 0,8 0 0,-7 0 0,15 0 0,13 0 0,-14 0 0,-14 0 0,0 0 0,13 0 0,32 0 0,-17 0-445,-26 0 0,1 0 445,-3 0 0,0 0 0,3 0 0,1 0 0,-1 0 0,-1 0 0,-5 0 0,2 0 0,28 4 0,3-1 0,-15-2 0,0 0-711,15 3 1,0-1 710,-15-3 0,-2 0 0,-2 0 0,-1 0-290,-9 0 0,-1 0 290,6 0 0,1 0 0,4 0 0,1 0-492,-5 0 1,2 0 491,12 0 0,0 0 0,-11 0 0,-3 0 0,-2 0 0,0 0 0,9 0 0,0 0 0,-2 0 0,-3 0 0,-9 0 0,1 0 0,23 0 0,1 0 0,-21 0 0,-1 0 0,9 0 0,2 0 0,11 0 0,-2 0 0,-24 0 0,-1 0 0,22 0 0,2 0 0,-12 0 0,-2 0 0,-4 0 0,1 0 0,10 0 0,-1 0 0,29 0 0,-18 0 0,-1 0 0,6 0 0,-14 0 0,6 0 0,-3 0 0,-1 0 0,-9 0 0,1 0 0,20 0 0,-3 0 0,-28 0 0,-2 0 0,5 0 0,0 0 0,9 0 0,-3 0 0,31 0 0,-16 0 0,-2 0 0,-10 0 214,-6 0 1,2 0-215,13 0 0,17 0 0,0 0 0,-9 0 0,7 0 0,-16 0 0,-1 0 1332,-3 0-1332,-14 0 606,14 0-606,-7 0 1123,1 0-1123,-2 0 384,0 0-384,25 0 0,-18 0 0,24 0 0,-37 0 0,5 0 0,-14 0 0,5 0 0,-13 0 0,6 0 0,-8 0 0,-5 0 0,-3 0 0,-5 0 0,-1 0 0,-4 0 0,3 0 0,-9 0 0,4 0 0,-5 0 0,-1 0 0,-3-4 0,-2-1 0,-8 0 0,-2-4 0,-4 8 0,5-7 0,-4 6 0,3-6 0,-4 7 0,1-8 0,-1 3 0,4-4 0,-3 5 0,4-4 0,-1 3 0,-3-9 0,3 4 0,-4-4 0,0 0 0,0 4 0,-1-10 0,1 5 0,-1-6 0,-5 0 0,4 6 0,1-5 0,2 5 0,3-1 0,0-3 0,-2 9 0,7-5 0,-4 6 0,1 1 0,3-1 0,-4 0 0,1 0 0,-1 0 0,-1-5 0,2 4 0,4-4 0,-4 5 0,3 0 0,-8 0 0,8-5 0,-8 4 0,8-10 0,-9 5 0,9-1 0,-8-3 0,7 3 0,-7-4 0,7-1 0,-7 0 0,3 6 0,0-5 0,-3 5 0,3-6 0,0 0 0,1 0 0,0 1 0,4-1 0,-9 0 0,9 0 0,-4 1 0,5-1 0,0-6 0,0 5 0,0-12 0,0 12 0,0-5 0,0 6 0,0-6 0,0 5 0,0-11 0,0 11 0,0-12 0,10 2 0,-3-3 0,9 3 0,1-1 0,0 10 0,5-3 0,0 5 0,-1 0 0,1 5 0,0 2 0,5-2 0,-4 5 0,11-5 0,-11 6 0,11-1 0,-10 6 0,3-5 0,1 10 0,-5-9 0,11 9 0,-4-9 0,5 9 0,1-10 0,-1 10 0,1-5 0,-1 1 0,1 4 0,-1-5 0,17 6 0,-19 0 0,17-5 0,-21 4 0,1-5 0,4 6 0,-5 0 0,0 0 0,5 0 0,-4 0 0,-1 0 0,5 0 0,-11 0 0,5 0 0,-6 0 0,5 0 0,-3 0 0,10 0 0,-11 0 0,11 0 0,-5 0 0,0 0 0,5 0 0,-5 0 0,22 0 0,-4 0 0,6 0 0,-11 0 0,1 0 0,-6 0 0,6 6 0,0-5 0,-6 4 0,6-5 0,-8 0 0,1 6 0,-7-5 0,5 4 0,-4 0 0,5-3 0,-6 3 0,5-5 0,-4 0 0,-1 0 0,-1 5 0,-6-4 0,-1 9 0,1-9 0,9 8 0,-12-3 0,11 0 0,-19 2 0,9-6 0,-9 6 0,4-7 0,0 8 0,-4-7 0,4 7 0,-5-4 0,0 1 0,5 3 0,-4-4 0,4 1 0,-5 3 0,5-8 0,-4 8 0,8-4 0,-8 5 0,3-5 0,-4 4 0,0-8 0,-5 8 0,0-4 0,-1 5 0,-3 0 0,8-1 0,-8 1 0,3 0 0,1-1 0,-4 1 0,7-4 0,-6 2 0,6-2 0,-7 3 0,8 1 0,-8 0 0,3 5 0,-4-4 0,5 4 0,-4-5 0,3 0 0,-4-1 0,5 6 0,-4-3 0,4 3 0,-5-6 0,0 1 0,0 0 0,0 0 0,0 5 0,4-4 0,-3 4 0,4 0 0,-5-4 0,0 4 0,0 0 0,0-4 0,0 4 0,0 0 0,0-4 0,0 4 0,0-5 0,0 5 0,0-4 0,0 4 0,0-5 0,0 5 0,0-4 0,0 4 0,0 0 0,0-4 0,0 10 0,0-10 0,0 9 0,0-4 0,0 1 0,0 19 0,0-16 0,0 17 0,0-15 0,0 0 0,0-1 0,0-4 0,0 3 0,0-9 0,-5 9 0,-1-3 0,0-1 0,-4 4 0,4-3 0,-10 4 0,4-4 0,-3 3 0,-1-9 0,4 10 0,-8-9 0,-3 4 0,-1 0 0,-17 3 0,2 5 0,-9-4 0,-4 0 0,-11 9-234,-1-3 0,0-2 234,6-1 0,10-4 0,0-2 0,-26-1 0,13-1 0,-1 1 0,-19 0 0,21-3 0,1-1 0,-5 1 0,-15-4 0,9-3 0,0-6 0,8 0 0,9 0 0,10 0 0,7 0 468,7 0-468,1 0 0,6 0 0,6 0 0,-5 0 0,10 0 0,-4 0 0,0 0 0,3 0 0,-8 0 0,3 0 0,-9 0 0,9 0 0,-3 0 0,10 0 0,-5 0 0,4 0 0,-4 0 0,5 0 0,0 0 0,0 0 0,0 0 0,0 0 0,0 0 0,1 0 0,-1 0 0,1 0 0,0 0 0,0 0 0,-1 0 0,0 0 0,-5 0 0,-1 0 0,-6 0 0,0 0 0,0 0 0,1 0 0,4 0 0,-3 0 0,3 0 0,1 0 0,-5 0 0,10 0 0,-10 0 0,10 0 0,-4 0 0,5 0 0,0 0 0,5 4 0,-4-3 0,4 3 0,-5-4 0,1 0 0,0 0 0,0 0 0,0 0 0,0 0 0,-1 0 0,5 0 0,1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3:22:04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1299 586 24575,'-25'0'0,"-3"0"0,-9 0 0,-1 0 0,1 0 0,-11 0 0,8 0 0,-8 0 0,10 0 0,1 0 0,9 0 0,-8 0 0,8 0 0,0 0 0,2 0 0,0 0 0,6 0 0,-6 0 0,0 0 0,7 0 0,-7 0 0,9 0 0,0 0 0,0 0 0,0 0 0,-1 0 0,1 0 0,0 0 0,0 0 0,0 0 0,0 0 0,0 0 0,0 0 0,0 0 0,0 0 0,0 0 0,1 0 0,7-7 0,-7 5 0,7-6 0,-8 8 0,1 0 0,0 0 0,0 0 0,0 0 0,0 0 0,0 0 0,0 0 0,0 0 0,0 0 0,0 7 0,0-5 0,7 13 0,-6-6 0,5 0 0,1 6 0,-6-13 0,13 13 0,-13-6 0,6 7 0,0 0 0,2 0 0,0-7 0,5 6 0,-6-6 0,8 8 0,-8-8 0,7 5 0,-7-4 0,8 6 0,0 0 0,0 0 0,0 0 0,0 1 0,0-1 0,0 0 0,0 0 0,0 0 0,0 0 0,0 0 0,0 0 0,0 0 0,0 0 0,0-1 0,0 1 0,0 0 0,0-1 0,0 1 0,0-1 0,0 1 0,0-1 0,0 0 0,0 1 0,7-8 0,-5 6 0,12-12 0,-6 12 0,8-13 0,-1 6 0,1 0 0,-1-5 0,1 5 0,-1-7 0,-6 7 0,5-6 0,-5 13 0,0-6 0,5 1 0,-5-2 0,-1 0 0,6-5 0,-13 12 0,13-12 0,-12 12 0,12-12 0,-12 12 0,12-12 0,-13 12 0,13-13 0,-5 6 0,0 1 0,4-6 0,-4 5 0,-1 1 0,6-6 0,-5 5 0,6-7 0,1 0 0,-1 0 0,1 0 0,-1 7 0,1-5 0,0 5 0,-1-7 0,1 0 0,0 0 0,0 0 0,1 0 0,-2 0 0,2 0 0,-1 0 0,0 0 0,0 0 0,1 0 0,-1 0 0,1 0 0,-1 0 0,0 0 0,1 0 0,-1 0 0,1 0 0,-1 0 0,1 0 0,-1 0 0,1 0 0,-1 0 0,1 0 0,-1 7 0,1-5 0,-1 5 0,1-7 0,0 0 0,-1 0 0,1 0 0,-1 0 0,1 0 0,0 0 0,0 0 0,-1 0 0,1 0 0,-1 0 0,1 0 0,-1 0 0,1 0 0,-1 0 0,1 0 0,0 0 0,-1 0 0,1 7 0,-1-5 0,1 5 0,0-7 0,-1 0 0,1 0 0,-1 0 0,1 0 0,-1 0 0,1 0 0,0 0 0,-1 0 0,1 0 0,-1 0 0,1 0 0,0 0 0,-1 0 0,1 0 0,-1 0 0,1 0 0,0 0 0,0 0 0,-1 0 0,1 0 0,-1 8 0,1-6 0,0 5 0,-1-7 0,1 0 0,0 0 0,0 0 0,0 0 0,-1 0 0,1 0 0,0 0 0,0 8 0,9-6 0,-7 5 0,6-7 0,-8 0 0,0 0 0,0 0 0,0 0 0,-1 0 0,10 0 0,-7 0 0,7 0 0,0 8 0,-7-6 0,7 7 0,0-9 0,-7 0 0,16 0 0,-16 0 0,15 0 0,-14 0 0,5 0 0,1 0 0,-7 0 0,16 0 0,-16 0 0,7 0 0,0 0 0,-7 0 0,7 0 0,-10 0 0,10 0 0,-7 0 0,7 0 0,-9 0 0,9 0 0,-7 0 0,7 0 0,-1 0 0,-5 0 0,5 0 0,1 0 0,-7 0 0,7 0 0,-9 0 0,9 0 0,-7 0 0,7 0 0,-10 0 0,10 0 0,1-8 0,0 6 0,7-6 0,-15 1 0,7 5 0,-10-5 0,10 7 0,-7 0 0,7 0 0,-9-8 0,0 6 0,0-5 0,-1 7 0,10 0 0,-7-8 0,7 6 0,-9-5 0,0 7 0,-1 0 0,10-9 0,-7 7 0,7-6 0,-9 8 0,9-9 0,9 7 0,-5-6 0,13 0 0,-15 6 0,0-7 0,7 9 0,-16 0 0,16 0 0,-16 0 0,16 0 0,-7 0 0,0 0 0,7 0 0,-7 0 0,0 0 0,7 0 0,-7 0 0,9 0 0,-9 0 0,7 0 0,-7 0 0,9 0 0,0-8 0,0 6 0,1-7 0,-10 9 0,7 0 0,-7 0 0,0 0 0,7 0 0,-7 0 0,0 0 0,7 0 0,-16 0 0,16 0 0,-7 0 0,0 0 0,7 0 0,-16 0 0,16 0 0,-16 0 0,16 0 0,-16 0 0,16 0 0,-16 0 0,6 0 0,1 0 0,-7 0 0,16 0 0,-16 0 0,16 0 0,-16 0 0,7 0 0,0 0 0,-7 0 0,7 0 0,0 0 0,-7 0 0,7 0 0,-10 0 0,10 0 0,-7 0 0,24 0 0,-23 0 0,23 0 0,-24 0 0,16 0 0,-16 0 0,16 0 0,-17 0 0,17 0 0,-16 0 0,7 0 0,0 0 0,-7 0 0,7 0 0,0 0 0,-7 0 0,7 0 0,0 0 0,-7 0 0,6 0 0,-8 0 0,9 0 0,-7 0 0,7 0 0,7 0 0,-12 0 0,22 0 0,-24 0 0,6 0 0,-8 0 0,0 0 0,0 0 0,0 0 0,-1 0 0,1 0 0,0 0 0,0 0 0,0 0 0,-1 0 0,1 0 0,0 0 0,-1 0 0,1 0 0,-1 0 0,1 0 0,0 0 0,0 0 0,-1 0 0,1 0 0,-1 0 0,1 0 0,0 0 0,-1 0 0,1 0 0,0 0 0,0 0 0,-1 0 0,10 0 0,-7 0 0,7 0 0,0 0 0,-7 0 0,7 0 0,0 0 0,-7 0 0,16 0 0,-16 0 0,16 0 0,-16 0 0,7 0 0,-1 0 0,-6 0 0,7 0 0,0 0 0,-7 0 0,7 0 0,-9 0 0,0 0 0,8 0 0,-6 0 0,7 0 0,-9 0 0,0 0 0,0 0 0,-1 0 0,1 0 0,0 0 0,0 0 0,0 0 0,-1 0 0,1 0 0,0 0 0,0 0 0,0 0 0,-1 0 0,1 0 0,0 0 0,9 0 0,-7 0 0,7 0 0,0 0 0,-7-7 0,15 5 0,-5-6 0,8 8 0,0 0 0,7 0 0,-5 0 0,6 0 0,-8 0 0,0-8 0,0 6 0,1-7 0,-1 9 0,0 0 0,0 0 0,0 0 0,0 0 0,0-8 0,1 6 0,-10-6 0,7 8 0,-7 0 0,9 0 0,0 0 0,-9 0 0,7 0 0,-7 0 0,0 0 0,7 0 0,-16 0 0,7 0 0,0 0 0,-7 0 0,23 0 0,-12 0 0,14 0 0,-15 0 0,5 0 0,-5 0 0,-1 0 0,7 0 0,-7 0 0,0 0 0,7 0 0,-16 0 0,16 0 0,-16 0 0,6 0 0,-8 0 0,0 0 0,0 0 0,9 0 0,-7 0 0,7 0 0,-10 0 0,1 0 0,-1 0 0,1 0 0,-1 0 0,1 0 0,0 0 0,-1 0 0,1 0 0,-1 0 0,1 0 0,0 0 0,0 0 0,0 0 0,-1 0 0,1 7 0,0-5 0,0 5 0,0-7 0,-1 0 0,1 0 0,0 0 0,0 0 0,-1 0 0,10 0 0,-7 0 0,16 0 0,-16 0 0,16 0 0,-16 0 0,16 0 0,-16 0 0,16 0 0,-16 0 0,16 0 0,-16 0 0,16 0 0,-16 0 0,16 0 0,-7 0 0,0 0 0,7 0 0,-16 0 0,16 0 0,-7 0 0,0 0 0,7 0 0,-16 0 0,16 0 0,-16 0 0,16 0 0,-16 0 0,7 0 0,7 0 0,-12 0 0,21 0 0,-23 0 0,7 0 0,-9 0 0,9 0 0,-7 0 0,7 0 0,-10 0 0,10 0 0,-7 0 0,7 0 0,-9 0 0,0 0 0,8 0 0,-6 0 0,7 0 0,0 0 0,-7 0 0,7 8 0,0-6 0,-7 5 0,6-7 0,-8 0 0,9 0 0,-7 0 0,7 0 0,-2 0 0,-5 0 0,5 0 0,-7 0 0,0 0 0,-1 0 0,1 0 0,0 0 0,0 7 0,-1-5 0,1 6 0,0-8 0,0 0 0,0 0 0,-1 0 0,1 0 0,0 0 0,0 0 0,9 0 0,-7 0 0,6 0 0,-8 0 0,0 0 0,0 0 0,0 0 0,-1 0 0,9 0 0,-7 0 0,7 0 0,-9 0 0,1 0 0,-2 0 0,2 0 0,-2 0 0,2 0 0,-1 0 0,0 0 0,0 0 0,0 0 0,1 0 0,-2 0 0,2 0 0,0 0 0,-1 0 0,1 0 0,-1 0 0,1 0 0,-1 0 0,1 0 0,0 0 0,0 0 0,0 0 0,-1 0 0,1 0 0,0 0 0,0 0 0,0 0 0,-1-8 0,1 6 0,0-5 0,0 7 0,0 0 0,-1 0 0,1 0 0,0-8 0,0 6 0,-1-5 0,1 7 0,0-8 0,0 6 0,0-5 0,-1-1 0,1-1 0,-1-8 0,1 0 0,-1 8 0,1-6 0,-8 5 0,6-7 0,-5 0 0,-1 0 0,6 0 0,-6 0 0,0 0 0,6 0 0,-13 0 0,13 0 0,-6 0 0,8 0 0,0 0 0,-8 0 0,6 0 0,-5 0 0,-1 0 0,6-9 0,-12 7 0,12-7 0,-13 9 0,14-9 0,-14 6 0,13-6 0,-13 9 0,6 0 0,-1 0 0,-5 1 0,5-1 0,-7 0 0,0 1 0,0 0 0,0 0 0,0 0 0,0 0 0,-8-1 0,-1 0 0,-9-9 0,-9 6 0,7-7 0,-15 1 0,7 5 0,-1-14 0,-7 14 0,7-6 0,1 9 0,-18-10 0,15 7 0,-17-7 0,11 9 0,-11-1 0,8 1 0,-19-1 0,19 1 0,-19 7 0,19-4 0,-18 4 0,17-7 0,-17 8 0,18-6 0,-19 6 0,8 0 0,-10 2 0,0 0 0,-1 7 0,1-7 0,0 9 0,0 0 0,-1 0 0,1 0 0,0 0 0,-1-9 0,1 6 0,-13-6 0,10 9 0,-22 0 0,22 0 0,-10 0 0,13 0 0,-1 0 0,1 0 0,0 0 0,10 0 0,3 0 0,0 0 0,-3 0 0,-10 0 0,0 0 0,-13 0 0,-3 0 0,1 0 0,-10 0 0,9 10 0,20-9 0,-2 0 0,-37 19-385,37-13 1,1-2 384,-31 8 0,0 6 0,0-16 0,0 16 0,0-16 0,38 7 0,-1 0 0,-40-7 0,40 7 0,1 0 0,-38 3 0,0-1 0,0 8 0,0-8 0,0 0 0,0 8 0,0-8 0,37-1 0,1 1 0,-42 11 0,35-11 0,-1-1 0,-33 2 0,33-3 0,1 1 0,-35 2 0,16-3 0,-2 2 0,20 0 0,2-1 0,-17-4 0,2-1 0,18-1 0,5 1 0,-40 3-55,12-6 55,3 7 0,1-1 0,8-6 0,2 15 0,5-16 0,18 6 767,-19-8-767,8 9 57,1-6-57,-9 6 0,19-9 0,-8 8 0,0-6 0,8 6 0,-19-8 0,19 0 0,-18 0 0,17 0 0,-17 0 0,7 0 0,1 0 0,-9 0 0,-19 0 0,21 0 0,-29 0 0,46 0 0,-8 0 0,10 0 0,1 0 0,-1 0 0,1 0 0,0 0 0,-1 0 0,10 0 0,-7 0 0,15 0 0,-15 0 0,16 0 0,-24 0 0,22 0 0,-22 0 0,24 0 0,-16 0 0,16 0 0,-7 0 0,-1 0 0,8 0 0,-7 0 0,0 0 0,7 0 0,-7 0 0,-1 0 0,8 0 0,-16 0 0,16 0 0,-16 0 0,15 0 0,-15 0 0,7 0 0,-1 0 0,-6 0 0,7 0 0,-9 0 0,-1 0 0,1 0 0,8 0 0,-6 0 0,7 0 0,-17 0 0,6 0 0,3 0 0,1 0 0,15 0 0,-15 0 0,16 0 0,-16 0 0,15 0 0,-15 9 0,16-7 0,-16 6 0,15-8 0,-6 0 0,0 0 0,7 0 0,-7 0 0,9 0 0,0 0 0,0 0 0,0 0 0,-9 0 0,-1 0 0,-1 0 0,3 0 0,8 0 0,0 0 0,-9 0 0,7 0 0,-7 0 0,9 0 0,-1 0 0,-8 0 0,7 0 0,-7 0 0,9 0 0,0 0 0,-9 0 0,7 0 0,-8 0 0,1 0 0,7 0 0,-16 0 0,16 0 0,-17 0 0,17 7 0,-16-5 0,16 6 0,-16-8 0,6 0 0,1 0 0,-7 0 0,-1 0 0,-4 0 0,-4 8 0,6-6 0,10 6 0,-7-8 0,15 0 0,-15 0 0,16 0 0,-16 0 0,15 0 0,-15 0 0,16 0 0,-7 0 0,9 0 0,0 0 0,0 0 0,0 0 0,0 0 0,0 0 0,0 0 0,0 0 0,0 0 0,0 0 0,0 0 0,1 0 0,-1 0 0,1 0 0,-1 0 0,1 0 0,-1 0 0,1 0 0,0 0 0,0 0 0,0 0 0,0 0 0,1 0 0,-1 0 0,0 0 0,-1 0 0,1 0 0,0 0 0,0 0 0,-1 0 0,1 0 0,-1 0 0,1 0 0,0 0 0,-1 0 0,1 0 0,0 0 0,0 0 0,-1 0 0,1 0 0,-1 0 0,1 0 0,0 0 0,-1 0 0,1 0 0,-1 0 0,1 0 0,-1 0 0,0 0 0,1 0 0,-1 0 0,1 0 0,-1 0 0,1 0 0,0 0 0,7 0 0,2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23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3:22:04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1299 586 24575,'-25'0'0,"-3"0"0,-9 0 0,-1 0 0,1 0 0,-11 0 0,8 0 0,-8 0 0,10 0 0,1 0 0,9 0 0,-8 0 0,8 0 0,0 0 0,2 0 0,0 0 0,6 0 0,-6 0 0,0 0 0,7 0 0,-7 0 0,9 0 0,0 0 0,0 0 0,0 0 0,-1 0 0,1 0 0,0 0 0,0 0 0,0 0 0,0 0 0,0 0 0,0 0 0,0 0 0,0 0 0,0 0 0,1 0 0,7-7 0,-7 5 0,7-6 0,-8 8 0,1 0 0,0 0 0,0 0 0,0 0 0,0 0 0,0 0 0,0 0 0,0 0 0,0 0 0,0 7 0,0-5 0,7 13 0,-6-6 0,5 0 0,1 6 0,-6-13 0,13 13 0,-13-6 0,6 7 0,0 0 0,2 0 0,0-7 0,5 6 0,-6-6 0,8 8 0,-8-8 0,7 5 0,-7-4 0,8 6 0,0 0 0,0 0 0,0 0 0,0 1 0,0-1 0,0 0 0,0 0 0,0 0 0,0 0 0,0 0 0,0 0 0,0 0 0,0 0 0,0-1 0,0 1 0,0 0 0,0-1 0,0 1 0,0-1 0,0 1 0,0-1 0,0 0 0,0 1 0,7-8 0,-5 6 0,12-12 0,-6 12 0,8-13 0,-1 6 0,1 0 0,-1-5 0,1 5 0,-1-7 0,-6 7 0,5-6 0,-5 13 0,0-6 0,5 1 0,-5-2 0,-1 0 0,6-5 0,-13 12 0,13-12 0,-12 12 0,12-12 0,-12 12 0,12-12 0,-13 12 0,13-13 0,-5 6 0,0 1 0,4-6 0,-4 5 0,-1 1 0,6-6 0,-5 5 0,6-7 0,1 0 0,-1 0 0,1 0 0,-1 7 0,1-5 0,0 5 0,-1-7 0,1 0 0,0 0 0,0 0 0,1 0 0,-2 0 0,2 0 0,-1 0 0,0 0 0,0 0 0,1 0 0,-1 0 0,1 0 0,-1 0 0,0 0 0,1 0 0,-1 0 0,1 0 0,-1 0 0,1 0 0,-1 0 0,1 0 0,-1 0 0,1 0 0,-1 7 0,1-5 0,-1 5 0,1-7 0,0 0 0,-1 0 0,1 0 0,-1 0 0,1 0 0,0 0 0,0 0 0,-1 0 0,1 0 0,-1 0 0,1 0 0,-1 0 0,1 0 0,-1 0 0,1 0 0,0 0 0,-1 0 0,1 7 0,-1-5 0,1 5 0,0-7 0,-1 0 0,1 0 0,-1 0 0,1 0 0,-1 0 0,1 0 0,0 0 0,-1 0 0,1 0 0,-1 0 0,1 0 0,0 0 0,-1 0 0,1 0 0,-1 0 0,1 0 0,0 0 0,0 0 0,-1 0 0,1 0 0,-1 8 0,1-6 0,0 5 0,-1-7 0,1 0 0,0 0 0,0 0 0,0 0 0,-1 0 0,1 0 0,0 0 0,0 8 0,9-6 0,-7 5 0,6-7 0,-8 0 0,0 0 0,0 0 0,0 0 0,-1 0 0,10 0 0,-7 0 0,7 0 0,0 8 0,-7-6 0,7 7 0,0-9 0,-7 0 0,16 0 0,-16 0 0,15 0 0,-14 0 0,5 0 0,1 0 0,-7 0 0,16 0 0,-16 0 0,7 0 0,0 0 0,-7 0 0,7 0 0,-10 0 0,10 0 0,-7 0 0,7 0 0,-9 0 0,9 0 0,-7 0 0,7 0 0,-1 0 0,-5 0 0,5 0 0,1 0 0,-7 0 0,7 0 0,-9 0 0,9 0 0,-7 0 0,7 0 0,-10 0 0,10 0 0,1-8 0,0 6 0,7-6 0,-15 1 0,7 5 0,-10-5 0,10 7 0,-7 0 0,7 0 0,-9-8 0,0 6 0,0-5 0,-1 7 0,10 0 0,-7-8 0,7 6 0,-9-5 0,0 7 0,-1 0 0,10-9 0,-7 7 0,7-6 0,-9 8 0,9-9 0,9 7 0,-5-6 0,13 0 0,-15 6 0,0-7 0,7 9 0,-16 0 0,16 0 0,-16 0 0,16 0 0,-7 0 0,0 0 0,7 0 0,-7 0 0,0 0 0,7 0 0,-7 0 0,9 0 0,-9 0 0,7 0 0,-7 0 0,9 0 0,0-8 0,0 6 0,1-7 0,-10 9 0,7 0 0,-7 0 0,0 0 0,7 0 0,-7 0 0,0 0 0,7 0 0,-16 0 0,16 0 0,-7 0 0,0 0 0,7 0 0,-16 0 0,16 0 0,-16 0 0,16 0 0,-16 0 0,16 0 0,-16 0 0,6 0 0,1 0 0,-7 0 0,16 0 0,-16 0 0,16 0 0,-16 0 0,7 0 0,0 0 0,-7 0 0,7 0 0,0 0 0,-7 0 0,7 0 0,-10 0 0,10 0 0,-7 0 0,24 0 0,-23 0 0,23 0 0,-24 0 0,16 0 0,-16 0 0,16 0 0,-17 0 0,17 0 0,-16 0 0,7 0 0,0 0 0,-7 0 0,7 0 0,0 0 0,-7 0 0,7 0 0,0 0 0,-7 0 0,6 0 0,-8 0 0,9 0 0,-7 0 0,7 0 0,7 0 0,-12 0 0,22 0 0,-24 0 0,6 0 0,-8 0 0,0 0 0,0 0 0,0 0 0,-1 0 0,1 0 0,0 0 0,0 0 0,0 0 0,-1 0 0,1 0 0,0 0 0,-1 0 0,1 0 0,-1 0 0,1 0 0,0 0 0,0 0 0,-1 0 0,1 0 0,-1 0 0,1 0 0,0 0 0,-1 0 0,1 0 0,0 0 0,0 0 0,-1 0 0,10 0 0,-7 0 0,7 0 0,0 0 0,-7 0 0,7 0 0,0 0 0,-7 0 0,16 0 0,-16 0 0,16 0 0,-16 0 0,7 0 0,-1 0 0,-6 0 0,7 0 0,0 0 0,-7 0 0,7 0 0,-9 0 0,0 0 0,8 0 0,-6 0 0,7 0 0,-9 0 0,0 0 0,0 0 0,-1 0 0,1 0 0,0 0 0,0 0 0,0 0 0,-1 0 0,1 0 0,0 0 0,0 0 0,0 0 0,-1 0 0,1 0 0,0 0 0,9 0 0,-7 0 0,7 0 0,0 0 0,-7-7 0,15 5 0,-5-6 0,8 8 0,0 0 0,7 0 0,-5 0 0,6 0 0,-8 0 0,0-8 0,0 6 0,1-7 0,-1 9 0,0 0 0,0 0 0,0 0 0,0 0 0,0-8 0,1 6 0,-10-6 0,7 8 0,-7 0 0,9 0 0,0 0 0,-9 0 0,7 0 0,-7 0 0,0 0 0,7 0 0,-16 0 0,7 0 0,0 0 0,-7 0 0,23 0 0,-12 0 0,14 0 0,-15 0 0,5 0 0,-5 0 0,-1 0 0,7 0 0,-7 0 0,0 0 0,7 0 0,-16 0 0,16 0 0,-16 0 0,6 0 0,-8 0 0,0 0 0,0 0 0,9 0 0,-7 0 0,7 0 0,-10 0 0,1 0 0,-1 0 0,1 0 0,-1 0 0,1 0 0,0 0 0,-1 0 0,1 0 0,-1 0 0,1 0 0,0 0 0,0 0 0,0 0 0,-1 0 0,1 7 0,0-5 0,0 5 0,0-7 0,-1 0 0,1 0 0,0 0 0,0 0 0,-1 0 0,10 0 0,-7 0 0,16 0 0,-16 0 0,16 0 0,-16 0 0,16 0 0,-16 0 0,16 0 0,-16 0 0,16 0 0,-16 0 0,16 0 0,-16 0 0,16 0 0,-7 0 0,0 0 0,7 0 0,-16 0 0,16 0 0,-7 0 0,0 0 0,7 0 0,-16 0 0,16 0 0,-16 0 0,16 0 0,-16 0 0,7 0 0,7 0 0,-12 0 0,21 0 0,-23 0 0,7 0 0,-9 0 0,9 0 0,-7 0 0,7 0 0,-10 0 0,10 0 0,-7 0 0,7 0 0,-9 0 0,0 0 0,8 0 0,-6 0 0,7 0 0,0 0 0,-7 0 0,7 8 0,0-6 0,-7 5 0,6-7 0,-8 0 0,9 0 0,-7 0 0,7 0 0,-2 0 0,-5 0 0,5 0 0,-7 0 0,0 0 0,-1 0 0,1 0 0,0 0 0,0 7 0,-1-5 0,1 6 0,0-8 0,0 0 0,0 0 0,-1 0 0,1 0 0,0 0 0,0 0 0,9 0 0,-7 0 0,6 0 0,-8 0 0,0 0 0,0 0 0,0 0 0,-1 0 0,9 0 0,-7 0 0,7 0 0,-9 0 0,1 0 0,-2 0 0,2 0 0,-2 0 0,2 0 0,-1 0 0,0 0 0,0 0 0,0 0 0,1 0 0,-2 0 0,2 0 0,0 0 0,-1 0 0,1 0 0,-1 0 0,1 0 0,-1 0 0,1 0 0,0 0 0,0 0 0,0 0 0,-1 0 0,1 0 0,0 0 0,0 0 0,0 0 0,-1-8 0,1 6 0,0-5 0,0 7 0,0 0 0,-1 0 0,1 0 0,0-8 0,0 6 0,-1-5 0,1 7 0,0-8 0,0 6 0,0-5 0,-1-1 0,1-1 0,-1-8 0,1 0 0,-1 8 0,1-6 0,-8 5 0,6-7 0,-5 0 0,-1 0 0,6 0 0,-6 0 0,0 0 0,6 0 0,-13 0 0,13 0 0,-6 0 0,8 0 0,0 0 0,-8 0 0,6 0 0,-5 0 0,-1 0 0,6-9 0,-12 7 0,12-7 0,-13 9 0,14-9 0,-14 6 0,13-6 0,-13 9 0,6 0 0,-1 0 0,-5 1 0,5-1 0,-7 0 0,0 1 0,0 0 0,0 0 0,0 0 0,0 0 0,-8-1 0,-1 0 0,-9-9 0,-9 6 0,7-7 0,-15 1 0,7 5 0,-1-14 0,-7 14 0,7-6 0,1 9 0,-18-10 0,15 7 0,-17-7 0,11 9 0,-11-1 0,8 1 0,-19-1 0,19 1 0,-19 7 0,19-4 0,-18 4 0,17-7 0,-17 8 0,18-6 0,-19 6 0,8 0 0,-10 2 0,0 0 0,-1 7 0,1-7 0,0 9 0,0 0 0,-1 0 0,1 0 0,0 0 0,-1-9 0,1 6 0,-13-6 0,10 9 0,-22 0 0,22 0 0,-10 0 0,13 0 0,-1 0 0,1 0 0,0 0 0,10 0 0,3 0 0,0 0 0,-3 0 0,-10 0 0,0 0 0,-13 0 0,-3 0 0,1 0 0,-10 0 0,9 10 0,20-9 0,-2 0 0,-37 19-385,37-13 1,1-2 384,-31 8 0,0 6 0,0-16 0,0 16 0,0-16 0,38 7 0,-1 0 0,-40-7 0,40 7 0,1 0 0,-38 3 0,0-1 0,0 8 0,0-8 0,0 0 0,0 8 0,0-8 0,37-1 0,1 1 0,-42 11 0,35-11 0,-1-1 0,-33 2 0,33-3 0,1 1 0,-35 2 0,16-3 0,-2 2 0,20 0 0,2-1 0,-17-4 0,2-1 0,18-1 0,5 1 0,-40 3-55,12-6 55,3 7 0,1-1 0,8-6 0,2 15 0,5-16 0,18 6 767,-19-8-767,8 9 57,1-6-57,-9 6 0,19-9 0,-8 8 0,0-6 0,8 6 0,-19-8 0,19 0 0,-18 0 0,17 0 0,-17 0 0,7 0 0,1 0 0,-9 0 0,-19 0 0,21 0 0,-29 0 0,46 0 0,-8 0 0,10 0 0,1 0 0,-1 0 0,1 0 0,0 0 0,-1 0 0,10 0 0,-7 0 0,15 0 0,-15 0 0,16 0 0,-24 0 0,22 0 0,-22 0 0,24 0 0,-16 0 0,16 0 0,-7 0 0,-1 0 0,8 0 0,-7 0 0,0 0 0,7 0 0,-7 0 0,-1 0 0,8 0 0,-16 0 0,16 0 0,-16 0 0,15 0 0,-15 0 0,7 0 0,-1 0 0,-6 0 0,7 0 0,-9 0 0,-1 0 0,1 0 0,8 0 0,-6 0 0,7 0 0,-17 0 0,6 0 0,3 0 0,1 0 0,15 0 0,-15 0 0,16 0 0,-16 0 0,15 0 0,-15 9 0,16-7 0,-16 6 0,15-8 0,-6 0 0,0 0 0,7 0 0,-7 0 0,9 0 0,0 0 0,0 0 0,0 0 0,-9 0 0,-1 0 0,-1 0 0,3 0 0,8 0 0,0 0 0,-9 0 0,7 0 0,-7 0 0,9 0 0,-1 0 0,-8 0 0,7 0 0,-7 0 0,9 0 0,0 0 0,-9 0 0,7 0 0,-8 0 0,1 0 0,7 0 0,-16 0 0,16 0 0,-17 0 0,17 7 0,-16-5 0,16 6 0,-16-8 0,6 0 0,1 0 0,-7 0 0,-1 0 0,-4 0 0,-4 8 0,6-6 0,10 6 0,-7-8 0,15 0 0,-15 0 0,16 0 0,-16 0 0,15 0 0,-15 0 0,16 0 0,-7 0 0,9 0 0,0 0 0,0 0 0,0 0 0,0 0 0,0 0 0,0 0 0,0 0 0,0 0 0,0 0 0,0 0 0,1 0 0,-1 0 0,1 0 0,-1 0 0,1 0 0,-1 0 0,1 0 0,0 0 0,0 0 0,0 0 0,0 0 0,1 0 0,-1 0 0,0 0 0,-1 0 0,1 0 0,0 0 0,0 0 0,-1 0 0,1 0 0,-1 0 0,1 0 0,0 0 0,-1 0 0,1 0 0,0 0 0,0 0 0,-1 0 0,1 0 0,-1 0 0,1 0 0,0 0 0,-1 0 0,1 0 0,-1 0 0,1 0 0,-1 0 0,0 0 0,1 0 0,-1 0 0,1 0 0,-1 0 0,1 0 0,0 0 0,7 0 0,2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3:43:23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24575,'9'0'0,"-2"0"0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4T03:11:25.71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0 430 24575,'33'0'0,"7"0"0,-2 0 0,20-6 0,-4 4 0,25-11 0,12 4-1025,2-6 1025,-38 7 0,0 0 0,-4 0 0,1 0 0,4 0 0,1 0 0,5 4 0,-1-1 0,27-8 0,-29 13 0,-1-1 0,28-12 0,-35 11 0,1 2 0,-2-4 0,0 1 74,31 3-74,7 0 0,-1-6 0,-13 5 0,1-5 0,-30 6 0,-3 0 0,-12-5 0,-3 4 766,1-4-766,-10 5 185,15 0-185,-15 0 0,10 0 0,-7-5 0,1 4 0,6-4 0,-5 5 0,5 0 0,-1 0 0,-3-5 0,10 4 0,-11-4 0,11 0 0,-11 3 0,11-8 0,-11 8 0,11-8 0,-5 8 0,7-8 0,-1 3 0,1 0 0,0-3 0,-1 3 0,-6 0 0,5-3 0,-4 3 0,-1 0 0,5-3 0,-11 8 0,11-8 0,-4 3 0,-1 0 0,5-3 0,-5 3 0,7 0 0,-1-3 0,1 8 0,-7-8 0,5 9 0,-10-9 0,10 9 0,-5-9 0,0 8 0,5-8 0,-11 8 0,5-3 0,-6 0 0,-6 4 0,-1-4 0,-5 5 0,0 0 0,0 0 0,-1-4 0,0 3 0,0-3 0,0 4 0,0 0 0,-4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AE423-25D9-A040-9086-7EFCE620D35D}" type="datetimeFigureOut">
              <a:rPr lang="en-US" smtClean="0"/>
              <a:t>8/25/21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EF36A-4186-2643-B0EB-B06B50C1D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3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Much like last time: I highly recommend that as I go through lecture, you “follow along”, and code alongside with me. There’s no substitute for practice!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00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18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19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87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15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8/25/21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274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45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1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11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8/25/21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577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5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8/25/21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1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8/25/21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2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8/25/21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9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8/25/21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2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8/25/21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06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3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2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16.png"/><Relationship Id="rId4" Type="http://schemas.openxmlformats.org/officeDocument/2006/relationships/customXml" Target="../ink/ink5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customXml" Target="../ink/ink14.xml"/><Relationship Id="rId18" Type="http://schemas.openxmlformats.org/officeDocument/2006/relationships/image" Target="../media/image29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26.png"/><Relationship Id="rId17" Type="http://schemas.openxmlformats.org/officeDocument/2006/relationships/customXml" Target="../ink/ink16.xml"/><Relationship Id="rId2" Type="http://schemas.openxmlformats.org/officeDocument/2006/relationships/image" Target="../media/image19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5" Type="http://schemas.openxmlformats.org/officeDocument/2006/relationships/customXml" Target="../ink/ink15.xml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customXml" Target="../ink/ink12.xml"/><Relationship Id="rId1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customXml" Target="../ink/ink18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ustomXml" Target="../ink/ink21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customXml" Target="../ink/ink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5" Type="http://schemas.openxmlformats.org/officeDocument/2006/relationships/image" Target="../media/image39.png"/><Relationship Id="rId4" Type="http://schemas.openxmlformats.org/officeDocument/2006/relationships/customXml" Target="../ink/ink2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customXml" Target="../ink/ink25.xml"/><Relationship Id="rId7" Type="http://schemas.openxmlformats.org/officeDocument/2006/relationships/customXml" Target="../ink/ink27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26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customXml" Target="../ink/ink29.xml"/><Relationship Id="rId7" Type="http://schemas.openxmlformats.org/officeDocument/2006/relationships/customXml" Target="../ink/ink31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customXml" Target="../ink/ink30.xml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customXml" Target="../ink/ink3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customXml" Target="../ink/ink34.xml"/><Relationship Id="rId7" Type="http://schemas.openxmlformats.org/officeDocument/2006/relationships/customXml" Target="../ink/ink36.xml"/><Relationship Id="rId12" Type="http://schemas.openxmlformats.org/officeDocument/2006/relationships/image" Target="../media/image5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customXml" Target="../ink/ink38.xml"/><Relationship Id="rId5" Type="http://schemas.openxmlformats.org/officeDocument/2006/relationships/customXml" Target="../ink/ink35.xml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customXml" Target="../ink/ink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12" Type="http://schemas.openxmlformats.org/officeDocument/2006/relationships/image" Target="../media/image6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customXml" Target="../ink/ink43.xml"/><Relationship Id="rId5" Type="http://schemas.openxmlformats.org/officeDocument/2006/relationships/customXml" Target="../ink/ink40.xml"/><Relationship Id="rId10" Type="http://schemas.openxmlformats.org/officeDocument/2006/relationships/image" Target="../media/image61.png"/><Relationship Id="rId4" Type="http://schemas.openxmlformats.org/officeDocument/2006/relationships/image" Target="../media/image54.png"/><Relationship Id="rId9" Type="http://schemas.openxmlformats.org/officeDocument/2006/relationships/customXml" Target="../ink/ink4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customXml" Target="../ink/ink44.xml"/><Relationship Id="rId7" Type="http://schemas.openxmlformats.org/officeDocument/2006/relationships/customXml" Target="../ink/ink46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customXml" Target="../ink/ink45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customXml" Target="../ink/ink5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customXml" Target="../ink/ink60.xml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customXml" Target="../ink/ink62.xml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customXml" Target="../ink/ink64.xml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customXml" Target="../ink/ink66.xml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5.png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customXml" Target="../ink/ink68.xml"/><Relationship Id="rId4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5.png"/><Relationship Id="rId2" Type="http://schemas.openxmlformats.org/officeDocument/2006/relationships/customXml" Target="../ink/ink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customXml" Target="../ink/ink70.xml"/><Relationship Id="rId4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7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5.xml"/><Relationship Id="rId3" Type="http://schemas.openxmlformats.org/officeDocument/2006/relationships/image" Target="../media/image54.png"/><Relationship Id="rId7" Type="http://schemas.openxmlformats.org/officeDocument/2006/relationships/image" Target="../media/image74.png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8.xml"/><Relationship Id="rId3" Type="http://schemas.openxmlformats.org/officeDocument/2006/relationships/image" Target="../media/image54.png"/><Relationship Id="rId7" Type="http://schemas.openxmlformats.org/officeDocument/2006/relationships/image" Target="../media/image78.png"/><Relationship Id="rId2" Type="http://schemas.openxmlformats.org/officeDocument/2006/relationships/customXml" Target="../ink/ink7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customXml" Target="../ink/ink80.xml"/><Relationship Id="rId4" Type="http://schemas.openxmlformats.org/officeDocument/2006/relationships/image" Target="../media/image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customXml" Target="../ink/ink82.xml"/><Relationship Id="rId4" Type="http://schemas.openxmlformats.org/officeDocument/2006/relationships/image" Target="../media/image8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8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15B41-B6AD-444C-8907-B3B61F9F26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B5EA3-BBDC-9F43-ACD5-E0327B792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Autofit/>
          </a:bodyPr>
          <a:lstStyle/>
          <a:p>
            <a:r>
              <a:rPr lang="en-US" sz="5000" dirty="0"/>
              <a:t>Mobile Application Development, Fall 2021</a:t>
            </a:r>
            <a:br>
              <a:rPr lang="en-US" sz="5000" dirty="0"/>
            </a:br>
            <a:br>
              <a:rPr lang="en-US" sz="5000"/>
            </a:br>
            <a:r>
              <a:rPr lang="en-US" sz="5000"/>
              <a:t>Components, Props, and Lists</a:t>
            </a:r>
            <a:endParaRPr lang="en-US" sz="5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669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Lists!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C87029-C7BD-774C-9C4D-87688CAABC5C}"/>
              </a:ext>
            </a:extLst>
          </p:cNvPr>
          <p:cNvSpPr txBox="1">
            <a:spLocks/>
          </p:cNvSpPr>
          <p:nvPr/>
        </p:nvSpPr>
        <p:spPr>
          <a:xfrm>
            <a:off x="659642" y="1950732"/>
            <a:ext cx="10465558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But also as we learned last time, that alone won’t be enough to get it come up!</a:t>
            </a:r>
          </a:p>
          <a:p>
            <a:endParaRPr lang="en-US" sz="2000" dirty="0"/>
          </a:p>
          <a:p>
            <a:r>
              <a:rPr lang="en-US" sz="2000" dirty="0"/>
              <a:t>Go to your </a:t>
            </a:r>
            <a:r>
              <a:rPr lang="en-US" sz="2000" dirty="0" err="1"/>
              <a:t>App.js</a:t>
            </a:r>
            <a:r>
              <a:rPr lang="en-US" sz="2000" dirty="0"/>
              <a:t> file and, just like last time, edit it so that we “start” at this new </a:t>
            </a:r>
            <a:r>
              <a:rPr lang="en-US" sz="2000" dirty="0" err="1"/>
              <a:t>ListFile.js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I’ll give you all a minute or so to do that.</a:t>
            </a:r>
            <a:endParaRPr lang="en-US" sz="1800" dirty="0"/>
          </a:p>
          <a:p>
            <a:endParaRPr lang="en-US" sz="2000" dirty="0"/>
          </a:p>
          <a:p>
            <a:endParaRPr lang="en-US" sz="17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911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Lists!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C87029-C7BD-774C-9C4D-87688CAABC5C}"/>
              </a:ext>
            </a:extLst>
          </p:cNvPr>
          <p:cNvSpPr txBox="1">
            <a:spLocks/>
          </p:cNvSpPr>
          <p:nvPr/>
        </p:nvSpPr>
        <p:spPr>
          <a:xfrm>
            <a:off x="659642" y="1950732"/>
            <a:ext cx="3653051" cy="38496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Looks a little like this, yeah?</a:t>
            </a:r>
          </a:p>
          <a:p>
            <a:endParaRPr lang="en-US" sz="2000" dirty="0"/>
          </a:p>
          <a:p>
            <a:r>
              <a:rPr lang="en-US" sz="2000" dirty="0"/>
              <a:t>We import the </a:t>
            </a:r>
            <a:r>
              <a:rPr lang="en-US" sz="2000" dirty="0" err="1"/>
              <a:t>ListScreen</a:t>
            </a:r>
            <a:r>
              <a:rPr lang="en-US" sz="2000" dirty="0"/>
              <a:t> component that we just exported</a:t>
            </a:r>
          </a:p>
          <a:p>
            <a:endParaRPr lang="en-US" sz="2000" dirty="0"/>
          </a:p>
          <a:p>
            <a:r>
              <a:rPr lang="en-US" sz="2000" dirty="0"/>
              <a:t>We edit our navigator in a couple of places</a:t>
            </a:r>
          </a:p>
          <a:p>
            <a:pPr lvl="1"/>
            <a:r>
              <a:rPr lang="en-US" sz="1600" dirty="0"/>
              <a:t>More on Navigators later!</a:t>
            </a:r>
          </a:p>
          <a:p>
            <a:endParaRPr lang="en-US" sz="2000" dirty="0"/>
          </a:p>
          <a:p>
            <a:endParaRPr lang="en-US" sz="17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82C64-C50E-D345-87EA-184C0CE9B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396" y="825500"/>
            <a:ext cx="7581900" cy="5207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3FE4123-7256-F74E-B5BA-3FD40358BDFC}"/>
                  </a:ext>
                </a:extLst>
              </p14:cNvPr>
              <p14:cNvContentPartPr/>
              <p14:nvPr/>
            </p14:nvContentPartPr>
            <p14:xfrm>
              <a:off x="4158543" y="1307859"/>
              <a:ext cx="6617520" cy="2181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3FE4123-7256-F74E-B5BA-3FD40358BD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49903" y="1299219"/>
                <a:ext cx="6635160" cy="21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F3D5055-53C9-A641-A415-DC3C6AED2375}"/>
                  </a:ext>
                </a:extLst>
              </p14:cNvPr>
              <p14:cNvContentPartPr/>
              <p14:nvPr/>
            </p14:nvContentPartPr>
            <p14:xfrm>
              <a:off x="4123983" y="2993739"/>
              <a:ext cx="3599280" cy="2050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F3D5055-53C9-A641-A415-DC3C6AED23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14983" y="2985099"/>
                <a:ext cx="3616920" cy="20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7607086-C030-454E-BB2F-B9BF37D43CE3}"/>
                  </a:ext>
                </a:extLst>
              </p14:cNvPr>
              <p14:cNvContentPartPr/>
              <p14:nvPr/>
            </p14:nvContentPartPr>
            <p14:xfrm>
              <a:off x="4751463" y="3656859"/>
              <a:ext cx="3843000" cy="522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7607086-C030-454E-BB2F-B9BF37D43C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42463" y="3647859"/>
                <a:ext cx="3860640" cy="54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16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Lists!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C87029-C7BD-774C-9C4D-87688CAABC5C}"/>
              </a:ext>
            </a:extLst>
          </p:cNvPr>
          <p:cNvSpPr txBox="1">
            <a:spLocks/>
          </p:cNvSpPr>
          <p:nvPr/>
        </p:nvSpPr>
        <p:spPr>
          <a:xfrm>
            <a:off x="659642" y="1950732"/>
            <a:ext cx="10465558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OK, so by this point we:</a:t>
            </a:r>
          </a:p>
          <a:p>
            <a:endParaRPr lang="en-US" sz="2000" dirty="0"/>
          </a:p>
          <a:p>
            <a:r>
              <a:rPr lang="en-US" sz="2000" dirty="0"/>
              <a:t>Understand that lists are good and common and fundamental!</a:t>
            </a:r>
          </a:p>
          <a:p>
            <a:endParaRPr lang="en-US" sz="2000" dirty="0"/>
          </a:p>
          <a:p>
            <a:r>
              <a:rPr lang="en-US" sz="2000" dirty="0"/>
              <a:t>Have a new blank screen that we can easily add stuff to.</a:t>
            </a:r>
          </a:p>
          <a:p>
            <a:endParaRPr lang="en-US" sz="2000" dirty="0"/>
          </a:p>
          <a:p>
            <a:r>
              <a:rPr lang="en-US" sz="2000" dirty="0"/>
              <a:t>Let’s get our hands dirty with lists!</a:t>
            </a:r>
            <a:endParaRPr lang="en-US" sz="1800" dirty="0"/>
          </a:p>
          <a:p>
            <a:endParaRPr lang="en-US" sz="2000" dirty="0"/>
          </a:p>
          <a:p>
            <a:endParaRPr lang="en-US" sz="17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353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000" strike="sngStrike" dirty="0"/>
              <a:t>Introduction to Lists!</a:t>
            </a:r>
          </a:p>
          <a:p>
            <a:r>
              <a:rPr lang="en-US" sz="2000" dirty="0"/>
              <a:t>The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sz="2000" dirty="0"/>
              <a:t> Element</a:t>
            </a:r>
          </a:p>
          <a:p>
            <a:r>
              <a:rPr lang="en-US" sz="2000" dirty="0"/>
              <a:t>Key Properties</a:t>
            </a:r>
          </a:p>
          <a:p>
            <a:r>
              <a:rPr lang="en-US" sz="2000" dirty="0"/>
              <a:t>Some Additional </a:t>
            </a:r>
            <a:r>
              <a:rPr lang="en-US" sz="2000" dirty="0" err="1"/>
              <a:t>FlatList</a:t>
            </a:r>
            <a:r>
              <a:rPr lang="en-US" sz="2000" dirty="0"/>
              <a:t> Notes</a:t>
            </a:r>
          </a:p>
          <a:p>
            <a:r>
              <a:rPr lang="en-US" sz="2000" dirty="0"/>
              <a:t>A Final Challenge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4859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3396018" cy="3849624"/>
          </a:xfrm>
        </p:spPr>
        <p:txBody>
          <a:bodyPr>
            <a:normAutofit/>
          </a:bodyPr>
          <a:lstStyle/>
          <a:p>
            <a:r>
              <a:rPr lang="en-US" sz="2000" dirty="0"/>
              <a:t>When you think of lists, you probably think of arrays!</a:t>
            </a:r>
          </a:p>
          <a:p>
            <a:endParaRPr lang="en-US" sz="2000" dirty="0"/>
          </a:p>
          <a:p>
            <a:r>
              <a:rPr lang="en-US" sz="2000" dirty="0"/>
              <a:t>As we likely are very well aware of by this point, arrays are nice ways to collect data together.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F6BF2A-80E0-D14D-A577-A4317A593A35}"/>
              </a:ext>
            </a:extLst>
          </p:cNvPr>
          <p:cNvSpPr/>
          <p:nvPr/>
        </p:nvSpPr>
        <p:spPr>
          <a:xfrm>
            <a:off x="5843821" y="2014194"/>
            <a:ext cx="3770725" cy="71535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7326AD-2522-1849-9E3B-9C58AA94F663}"/>
              </a:ext>
            </a:extLst>
          </p:cNvPr>
          <p:cNvSpPr/>
          <p:nvPr/>
        </p:nvSpPr>
        <p:spPr>
          <a:xfrm>
            <a:off x="5843821" y="2736224"/>
            <a:ext cx="3770725" cy="71535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F621E6-B30E-B044-9719-169886359EFB}"/>
              </a:ext>
            </a:extLst>
          </p:cNvPr>
          <p:cNvSpPr/>
          <p:nvPr/>
        </p:nvSpPr>
        <p:spPr>
          <a:xfrm>
            <a:off x="5843821" y="3458254"/>
            <a:ext cx="3770725" cy="71535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BD7CB1-202A-454E-94E4-F48636C8F46D}"/>
              </a:ext>
            </a:extLst>
          </p:cNvPr>
          <p:cNvSpPr/>
          <p:nvPr/>
        </p:nvSpPr>
        <p:spPr>
          <a:xfrm>
            <a:off x="5843820" y="4180284"/>
            <a:ext cx="3770725" cy="71535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5F184F-0CBE-6B47-B781-9F24EA72028D}"/>
              </a:ext>
            </a:extLst>
          </p:cNvPr>
          <p:cNvSpPr/>
          <p:nvPr/>
        </p:nvSpPr>
        <p:spPr>
          <a:xfrm>
            <a:off x="5843820" y="4908986"/>
            <a:ext cx="3770725" cy="71535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893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2480923" cy="3849624"/>
          </a:xfrm>
        </p:spPr>
        <p:txBody>
          <a:bodyPr>
            <a:normAutofit/>
          </a:bodyPr>
          <a:lstStyle/>
          <a:p>
            <a:r>
              <a:rPr lang="en-US" sz="2000" dirty="0"/>
              <a:t>You can store basically any time of data you want in them!</a:t>
            </a:r>
          </a:p>
          <a:p>
            <a:endParaRPr lang="en-US" sz="2000" dirty="0"/>
          </a:p>
          <a:p>
            <a:r>
              <a:rPr lang="en-US" sz="2000" dirty="0"/>
              <a:t>Like strings, or </a:t>
            </a:r>
            <a:r>
              <a:rPr lang="en-US" sz="2000" dirty="0" err="1"/>
              <a:t>ints</a:t>
            </a:r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6A843C4-9281-7F45-9729-9E67817729F1}"/>
              </a:ext>
            </a:extLst>
          </p:cNvPr>
          <p:cNvGrpSpPr/>
          <p:nvPr/>
        </p:nvGrpSpPr>
        <p:grpSpPr>
          <a:xfrm>
            <a:off x="3825112" y="2342594"/>
            <a:ext cx="3770726" cy="3610150"/>
            <a:chOff x="5843820" y="2014194"/>
            <a:chExt cx="3770726" cy="361015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EAED161-3986-5648-82E8-70E8AFDE4066}"/>
                </a:ext>
              </a:extLst>
            </p:cNvPr>
            <p:cNvGrpSpPr/>
            <p:nvPr/>
          </p:nvGrpSpPr>
          <p:grpSpPr>
            <a:xfrm>
              <a:off x="5843820" y="2014194"/>
              <a:ext cx="3770726" cy="3610150"/>
              <a:chOff x="5843820" y="2014194"/>
              <a:chExt cx="3770726" cy="361015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F6BF2A-80E0-D14D-A577-A4317A593A35}"/>
                  </a:ext>
                </a:extLst>
              </p:cNvPr>
              <p:cNvSpPr/>
              <p:nvPr/>
            </p:nvSpPr>
            <p:spPr>
              <a:xfrm>
                <a:off x="5843821" y="201419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7326AD-2522-1849-9E3B-9C58AA94F663}"/>
                  </a:ext>
                </a:extLst>
              </p:cNvPr>
              <p:cNvSpPr/>
              <p:nvPr/>
            </p:nvSpPr>
            <p:spPr>
              <a:xfrm>
                <a:off x="5843821" y="273622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AF621E6-B30E-B044-9719-169886359EFB}"/>
                  </a:ext>
                </a:extLst>
              </p:cNvPr>
              <p:cNvSpPr/>
              <p:nvPr/>
            </p:nvSpPr>
            <p:spPr>
              <a:xfrm>
                <a:off x="5843821" y="345825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BD7CB1-202A-454E-94E4-F48636C8F46D}"/>
                  </a:ext>
                </a:extLst>
              </p:cNvPr>
              <p:cNvSpPr/>
              <p:nvPr/>
            </p:nvSpPr>
            <p:spPr>
              <a:xfrm>
                <a:off x="5843820" y="418028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5F184F-0CBE-6B47-B781-9F24EA72028D}"/>
                  </a:ext>
                </a:extLst>
              </p:cNvPr>
              <p:cNvSpPr/>
              <p:nvPr/>
            </p:nvSpPr>
            <p:spPr>
              <a:xfrm>
                <a:off x="5843820" y="4908986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EB577B7-0E98-6443-9F07-225F882FCED2}"/>
                </a:ext>
              </a:extLst>
            </p:cNvPr>
            <p:cNvGrpSpPr/>
            <p:nvPr/>
          </p:nvGrpSpPr>
          <p:grpSpPr>
            <a:xfrm>
              <a:off x="7016807" y="2135659"/>
              <a:ext cx="1818898" cy="3367736"/>
              <a:chOff x="7016807" y="2135659"/>
              <a:chExt cx="1818898" cy="336773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1E5224-C7D8-3B4A-9A91-F9AAEFA7C2B5}"/>
                  </a:ext>
                </a:extLst>
              </p:cNvPr>
              <p:cNvSpPr txBox="1"/>
              <p:nvPr/>
            </p:nvSpPr>
            <p:spPr>
              <a:xfrm>
                <a:off x="7016807" y="2135659"/>
                <a:ext cx="142474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“Hello!”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01BAA0-2B8F-0F49-A44B-08D951A84214}"/>
                  </a:ext>
                </a:extLst>
              </p:cNvPr>
              <p:cNvSpPr txBox="1"/>
              <p:nvPr/>
            </p:nvSpPr>
            <p:spPr>
              <a:xfrm>
                <a:off x="7016807" y="2847681"/>
                <a:ext cx="99988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“We”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BAAC6D-A901-9D4B-9737-F381700678FB}"/>
                  </a:ext>
                </a:extLst>
              </p:cNvPr>
              <p:cNvSpPr txBox="1"/>
              <p:nvPr/>
            </p:nvSpPr>
            <p:spPr>
              <a:xfrm>
                <a:off x="7047743" y="3568588"/>
                <a:ext cx="102643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“Are”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575ED1-8A0A-5140-BB97-0E1AD84701BB}"/>
                  </a:ext>
                </a:extLst>
              </p:cNvPr>
              <p:cNvSpPr txBox="1"/>
              <p:nvPr/>
            </p:nvSpPr>
            <p:spPr>
              <a:xfrm>
                <a:off x="7084905" y="4189473"/>
                <a:ext cx="161454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“Strings”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8BFCEE-7C12-3F4F-B50D-D9A6765EB576}"/>
                  </a:ext>
                </a:extLst>
              </p:cNvPr>
              <p:cNvSpPr txBox="1"/>
              <p:nvPr/>
            </p:nvSpPr>
            <p:spPr>
              <a:xfrm>
                <a:off x="7084905" y="5010952"/>
                <a:ext cx="175080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“!!!!!!!!!!!!!”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84772A-91C9-964A-A405-6E4EB2A40E7A}"/>
              </a:ext>
            </a:extLst>
          </p:cNvPr>
          <p:cNvGrpSpPr/>
          <p:nvPr/>
        </p:nvGrpSpPr>
        <p:grpSpPr>
          <a:xfrm>
            <a:off x="7921827" y="2342594"/>
            <a:ext cx="3770726" cy="3610150"/>
            <a:chOff x="5843820" y="2014194"/>
            <a:chExt cx="3770726" cy="361015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A370A88-84B8-034C-A10F-2ABE63279FBE}"/>
                </a:ext>
              </a:extLst>
            </p:cNvPr>
            <p:cNvGrpSpPr/>
            <p:nvPr/>
          </p:nvGrpSpPr>
          <p:grpSpPr>
            <a:xfrm>
              <a:off x="5843820" y="2014194"/>
              <a:ext cx="3770726" cy="3610150"/>
              <a:chOff x="5843820" y="2014194"/>
              <a:chExt cx="3770726" cy="361015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48783B9-4808-954F-9550-D1074889EC82}"/>
                  </a:ext>
                </a:extLst>
              </p:cNvPr>
              <p:cNvSpPr/>
              <p:nvPr/>
            </p:nvSpPr>
            <p:spPr>
              <a:xfrm>
                <a:off x="5843821" y="201419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515DA75-E750-7F4A-A095-F3E2488E3D1E}"/>
                  </a:ext>
                </a:extLst>
              </p:cNvPr>
              <p:cNvSpPr/>
              <p:nvPr/>
            </p:nvSpPr>
            <p:spPr>
              <a:xfrm>
                <a:off x="5843821" y="273622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226CF3E-630E-EA4A-9656-AFA033443A14}"/>
                  </a:ext>
                </a:extLst>
              </p:cNvPr>
              <p:cNvSpPr/>
              <p:nvPr/>
            </p:nvSpPr>
            <p:spPr>
              <a:xfrm>
                <a:off x="5843821" y="345825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57A1839-34E7-F64D-8B85-957F67FBA4D8}"/>
                  </a:ext>
                </a:extLst>
              </p:cNvPr>
              <p:cNvSpPr/>
              <p:nvPr/>
            </p:nvSpPr>
            <p:spPr>
              <a:xfrm>
                <a:off x="5843820" y="418028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201F1CF-174A-114F-BBE9-5EE539871E62}"/>
                  </a:ext>
                </a:extLst>
              </p:cNvPr>
              <p:cNvSpPr/>
              <p:nvPr/>
            </p:nvSpPr>
            <p:spPr>
              <a:xfrm>
                <a:off x="5843820" y="4908986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7A22D2A-A33B-3546-9130-A097AC571AB0}"/>
                </a:ext>
              </a:extLst>
            </p:cNvPr>
            <p:cNvGrpSpPr/>
            <p:nvPr/>
          </p:nvGrpSpPr>
          <p:grpSpPr>
            <a:xfrm>
              <a:off x="7016807" y="2135659"/>
              <a:ext cx="1645160" cy="3367736"/>
              <a:chOff x="7016807" y="2135659"/>
              <a:chExt cx="1645160" cy="336773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BF7264-AEC6-9847-B4AC-50B7218C2C7C}"/>
                  </a:ext>
                </a:extLst>
              </p:cNvPr>
              <p:cNvSpPr txBox="1"/>
              <p:nvPr/>
            </p:nvSpPr>
            <p:spPr>
              <a:xfrm>
                <a:off x="7016807" y="2135659"/>
                <a:ext cx="558166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27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AC8CF9F-597A-6B42-946E-B5F3973C4469}"/>
                  </a:ext>
                </a:extLst>
              </p:cNvPr>
              <p:cNvSpPr txBox="1"/>
              <p:nvPr/>
            </p:nvSpPr>
            <p:spPr>
              <a:xfrm>
                <a:off x="7016807" y="2847681"/>
                <a:ext cx="122982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-43253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FC0767-3411-394E-8A6A-5FF2545F7E48}"/>
                  </a:ext>
                </a:extLst>
              </p:cNvPr>
              <p:cNvSpPr txBox="1"/>
              <p:nvPr/>
            </p:nvSpPr>
            <p:spPr>
              <a:xfrm>
                <a:off x="7047743" y="3568588"/>
                <a:ext cx="161422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1000000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7D22F5-7B20-DF4A-B37D-52A8C92BC54D}"/>
                  </a:ext>
                </a:extLst>
              </p:cNvPr>
              <p:cNvSpPr txBox="1"/>
              <p:nvPr/>
            </p:nvSpPr>
            <p:spPr>
              <a:xfrm>
                <a:off x="7084905" y="4189473"/>
                <a:ext cx="50366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-6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668B9D4-BA97-2A44-A63D-FC1394802DAA}"/>
                  </a:ext>
                </a:extLst>
              </p:cNvPr>
              <p:cNvSpPr txBox="1"/>
              <p:nvPr/>
            </p:nvSpPr>
            <p:spPr>
              <a:xfrm>
                <a:off x="7084905" y="5010952"/>
                <a:ext cx="397866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5770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094417" cy="3849624"/>
          </a:xfrm>
        </p:spPr>
        <p:txBody>
          <a:bodyPr>
            <a:normAutofit/>
          </a:bodyPr>
          <a:lstStyle/>
          <a:p>
            <a:r>
              <a:rPr lang="en-US" sz="2000" dirty="0"/>
              <a:t>But often in React Native, when working with lists, we’ll be working with Arrays of Objects.</a:t>
            </a:r>
          </a:p>
          <a:p>
            <a:pPr lvl="1"/>
            <a:r>
              <a:rPr lang="en-US" sz="1800" dirty="0"/>
              <a:t>Remember, in JavaScript, an object looks like this: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AED161-3986-5648-82E8-70E8AFDE4066}"/>
              </a:ext>
            </a:extLst>
          </p:cNvPr>
          <p:cNvGrpSpPr/>
          <p:nvPr/>
        </p:nvGrpSpPr>
        <p:grpSpPr>
          <a:xfrm>
            <a:off x="7076312" y="1793954"/>
            <a:ext cx="3770726" cy="3610150"/>
            <a:chOff x="5843820" y="2014194"/>
            <a:chExt cx="3770726" cy="36101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F6BF2A-80E0-D14D-A577-A4317A593A35}"/>
                </a:ext>
              </a:extLst>
            </p:cNvPr>
            <p:cNvSpPr/>
            <p:nvPr/>
          </p:nvSpPr>
          <p:spPr>
            <a:xfrm>
              <a:off x="5843821" y="2014194"/>
              <a:ext cx="3770725" cy="715358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57326AD-2522-1849-9E3B-9C58AA94F663}"/>
                </a:ext>
              </a:extLst>
            </p:cNvPr>
            <p:cNvSpPr/>
            <p:nvPr/>
          </p:nvSpPr>
          <p:spPr>
            <a:xfrm>
              <a:off x="5843821" y="2736224"/>
              <a:ext cx="3770725" cy="715358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F621E6-B30E-B044-9719-169886359EFB}"/>
                </a:ext>
              </a:extLst>
            </p:cNvPr>
            <p:cNvSpPr/>
            <p:nvPr/>
          </p:nvSpPr>
          <p:spPr>
            <a:xfrm>
              <a:off x="5843821" y="3458254"/>
              <a:ext cx="3770725" cy="715358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BD7CB1-202A-454E-94E4-F48636C8F46D}"/>
                </a:ext>
              </a:extLst>
            </p:cNvPr>
            <p:cNvSpPr/>
            <p:nvPr/>
          </p:nvSpPr>
          <p:spPr>
            <a:xfrm>
              <a:off x="5843820" y="4180284"/>
              <a:ext cx="3770725" cy="715358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5F184F-0CBE-6B47-B781-9F24EA72028D}"/>
                </a:ext>
              </a:extLst>
            </p:cNvPr>
            <p:cNvSpPr/>
            <p:nvPr/>
          </p:nvSpPr>
          <p:spPr>
            <a:xfrm>
              <a:off x="5843820" y="4908986"/>
              <a:ext cx="3770725" cy="715358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FB4B17-5364-C047-895D-68B6CA12199D}"/>
              </a:ext>
            </a:extLst>
          </p:cNvPr>
          <p:cNvSpPr txBox="1"/>
          <p:nvPr/>
        </p:nvSpPr>
        <p:spPr>
          <a:xfrm>
            <a:off x="2689448" y="3953372"/>
            <a:ext cx="409743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{</a:t>
            </a:r>
          </a:p>
          <a:p>
            <a:r>
              <a:rPr lang="en-US" sz="2600" dirty="0"/>
              <a:t>  key1 : value1,</a:t>
            </a:r>
          </a:p>
          <a:p>
            <a:r>
              <a:rPr lang="en-US" sz="2600" dirty="0"/>
              <a:t>  key2: value2,</a:t>
            </a:r>
          </a:p>
          <a:p>
            <a:r>
              <a:rPr lang="en-US" sz="2600" dirty="0"/>
              <a:t>     …</a:t>
            </a:r>
          </a:p>
          <a:p>
            <a:r>
              <a:rPr lang="en-US" sz="2600" dirty="0"/>
              <a:t>   </a:t>
            </a:r>
            <a:r>
              <a:rPr lang="en-US" sz="2600" dirty="0" err="1"/>
              <a:t>keyN</a:t>
            </a:r>
            <a:r>
              <a:rPr lang="en-US" sz="2600" dirty="0"/>
              <a:t>: </a:t>
            </a:r>
            <a:r>
              <a:rPr lang="en-US" sz="2600" dirty="0" err="1"/>
              <a:t>valueN</a:t>
            </a:r>
            <a:endParaRPr lang="en-US" sz="2600" dirty="0"/>
          </a:p>
          <a:p>
            <a:r>
              <a:rPr lang="en-US" sz="2600" dirty="0"/>
              <a:t>}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44745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83" y="1554480"/>
            <a:ext cx="5094417" cy="961504"/>
          </a:xfrm>
        </p:spPr>
        <p:txBody>
          <a:bodyPr>
            <a:normAutofit/>
          </a:bodyPr>
          <a:lstStyle/>
          <a:p>
            <a:r>
              <a:rPr lang="en-US" sz="2000" dirty="0"/>
              <a:t>So an object representing a person might look like:</a:t>
            </a:r>
            <a:endParaRPr lang="en-US" sz="18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AED161-3986-5648-82E8-70E8AFDE4066}"/>
              </a:ext>
            </a:extLst>
          </p:cNvPr>
          <p:cNvGrpSpPr/>
          <p:nvPr/>
        </p:nvGrpSpPr>
        <p:grpSpPr>
          <a:xfrm>
            <a:off x="7076312" y="1793954"/>
            <a:ext cx="3770726" cy="3610150"/>
            <a:chOff x="5843820" y="2014194"/>
            <a:chExt cx="3770726" cy="36101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F6BF2A-80E0-D14D-A577-A4317A593A35}"/>
                </a:ext>
              </a:extLst>
            </p:cNvPr>
            <p:cNvSpPr/>
            <p:nvPr/>
          </p:nvSpPr>
          <p:spPr>
            <a:xfrm>
              <a:off x="5843821" y="2014194"/>
              <a:ext cx="3770725" cy="715358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57326AD-2522-1849-9E3B-9C58AA94F663}"/>
                </a:ext>
              </a:extLst>
            </p:cNvPr>
            <p:cNvSpPr/>
            <p:nvPr/>
          </p:nvSpPr>
          <p:spPr>
            <a:xfrm>
              <a:off x="5843821" y="2736224"/>
              <a:ext cx="3770725" cy="715358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F621E6-B30E-B044-9719-169886359EFB}"/>
                </a:ext>
              </a:extLst>
            </p:cNvPr>
            <p:cNvSpPr/>
            <p:nvPr/>
          </p:nvSpPr>
          <p:spPr>
            <a:xfrm>
              <a:off x="5843821" y="3458254"/>
              <a:ext cx="3770725" cy="715358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BD7CB1-202A-454E-94E4-F48636C8F46D}"/>
                </a:ext>
              </a:extLst>
            </p:cNvPr>
            <p:cNvSpPr/>
            <p:nvPr/>
          </p:nvSpPr>
          <p:spPr>
            <a:xfrm>
              <a:off x="5843820" y="4180284"/>
              <a:ext cx="3770725" cy="715358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5F184F-0CBE-6B47-B781-9F24EA72028D}"/>
                </a:ext>
              </a:extLst>
            </p:cNvPr>
            <p:cNvSpPr/>
            <p:nvPr/>
          </p:nvSpPr>
          <p:spPr>
            <a:xfrm>
              <a:off x="5843820" y="4908986"/>
              <a:ext cx="3770725" cy="715358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FB4B17-5364-C047-895D-68B6CA12199D}"/>
              </a:ext>
            </a:extLst>
          </p:cNvPr>
          <p:cNvSpPr txBox="1"/>
          <p:nvPr/>
        </p:nvSpPr>
        <p:spPr>
          <a:xfrm>
            <a:off x="2833274" y="1984847"/>
            <a:ext cx="424303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{</a:t>
            </a:r>
          </a:p>
          <a:p>
            <a:r>
              <a:rPr lang="en-US" sz="2600" dirty="0"/>
              <a:t>  name : “Ben”,</a:t>
            </a:r>
          </a:p>
          <a:p>
            <a:r>
              <a:rPr lang="en-US" sz="2600" dirty="0"/>
              <a:t>  job: “Professor”,</a:t>
            </a:r>
          </a:p>
          <a:p>
            <a:r>
              <a:rPr lang="en-US" sz="2600" dirty="0"/>
              <a:t>  location: “New Orleans”</a:t>
            </a:r>
          </a:p>
          <a:p>
            <a:r>
              <a:rPr lang="en-US" sz="2600" dirty="0"/>
              <a:t>}</a:t>
            </a:r>
          </a:p>
          <a:p>
            <a:endParaRPr lang="en-US" sz="2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F5A3FF-F2EE-4648-BA6C-39F0A1DAF6C4}"/>
              </a:ext>
            </a:extLst>
          </p:cNvPr>
          <p:cNvGrpSpPr/>
          <p:nvPr/>
        </p:nvGrpSpPr>
        <p:grpSpPr>
          <a:xfrm>
            <a:off x="654479" y="4054142"/>
            <a:ext cx="6582729" cy="2923357"/>
            <a:chOff x="654479" y="4054142"/>
            <a:chExt cx="6582729" cy="2923357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E22B0EF8-1B6C-6249-8EA1-EFFDEF2444FD}"/>
                </a:ext>
              </a:extLst>
            </p:cNvPr>
            <p:cNvSpPr txBox="1">
              <a:spLocks/>
            </p:cNvSpPr>
            <p:nvPr/>
          </p:nvSpPr>
          <p:spPr>
            <a:xfrm>
              <a:off x="654479" y="4054142"/>
              <a:ext cx="5094417" cy="96150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82880" indent="-182880" algn="l" defTabSz="914400" rtl="0" eaLnBrk="1" latinLnBrk="0" hangingPunct="1">
                <a:lnSpc>
                  <a:spcPct val="12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An object representing a cat might look like:</a:t>
              </a:r>
              <a:endParaRPr lang="en-US" sz="1800" dirty="0"/>
            </a:p>
            <a:p>
              <a:endParaRPr lang="en-US" sz="2000" dirty="0"/>
            </a:p>
            <a:p>
              <a:pPr marL="457200" indent="-457200">
                <a:buFont typeface="+mj-lt"/>
                <a:buAutoNum type="arabicPeriod"/>
              </a:pPr>
              <a:endParaRPr lang="en-US" sz="2000" dirty="0"/>
            </a:p>
            <a:p>
              <a:endParaRPr lang="en-US" sz="2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F804B8-4783-074E-B265-7284C7FF9EF3}"/>
                </a:ext>
              </a:extLst>
            </p:cNvPr>
            <p:cNvSpPr txBox="1"/>
            <p:nvPr/>
          </p:nvSpPr>
          <p:spPr>
            <a:xfrm>
              <a:off x="2994170" y="4484509"/>
              <a:ext cx="4243038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/>
                <a:t>{</a:t>
              </a:r>
            </a:p>
            <a:p>
              <a:r>
                <a:rPr lang="en-US" sz="2600" dirty="0"/>
                <a:t>  name : “Whiskers”,</a:t>
              </a:r>
            </a:p>
            <a:p>
              <a:r>
                <a:rPr lang="en-US" sz="2600" dirty="0"/>
                <a:t>  breed: “Calico”,</a:t>
              </a:r>
            </a:p>
            <a:p>
              <a:r>
                <a:rPr lang="en-US" sz="2600" dirty="0"/>
                <a:t>  </a:t>
              </a:r>
              <a:r>
                <a:rPr lang="en-US" sz="2600" dirty="0" err="1"/>
                <a:t>numLives</a:t>
              </a:r>
              <a:r>
                <a:rPr lang="en-US" sz="2600" dirty="0"/>
                <a:t>: 9</a:t>
              </a:r>
            </a:p>
            <a:p>
              <a:r>
                <a:rPr lang="en-US" sz="2600" dirty="0"/>
                <a:t>}</a:t>
              </a:r>
            </a:p>
            <a:p>
              <a:endParaRPr lang="en-US" sz="2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60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83" y="2014194"/>
            <a:ext cx="5094417" cy="4610126"/>
          </a:xfrm>
        </p:spPr>
        <p:txBody>
          <a:bodyPr>
            <a:normAutofit/>
          </a:bodyPr>
          <a:lstStyle/>
          <a:p>
            <a:r>
              <a:rPr lang="en-US" sz="2000" dirty="0"/>
              <a:t>And so, if that’s what a single object is, then like, an Array of objects would just be a bunch of those!</a:t>
            </a:r>
          </a:p>
          <a:p>
            <a:endParaRPr lang="en-US" sz="2000" dirty="0"/>
          </a:p>
          <a:p>
            <a:r>
              <a:rPr lang="en-US" sz="2000" dirty="0"/>
              <a:t>Let’s have an array of people, even simpler than what we had just a moment ago! Let’s only store their names for now.</a:t>
            </a:r>
            <a:endParaRPr lang="en-US" sz="18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0D0894B-492C-9248-A35F-F79F184DFB91}"/>
              </a:ext>
            </a:extLst>
          </p:cNvPr>
          <p:cNvGrpSpPr/>
          <p:nvPr/>
        </p:nvGrpSpPr>
        <p:grpSpPr>
          <a:xfrm>
            <a:off x="7035672" y="2014194"/>
            <a:ext cx="3770726" cy="3610150"/>
            <a:chOff x="5843820" y="2014194"/>
            <a:chExt cx="3770726" cy="361015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033CD1B-DAFC-CE41-B72C-0FFC1F128A10}"/>
                </a:ext>
              </a:extLst>
            </p:cNvPr>
            <p:cNvGrpSpPr/>
            <p:nvPr/>
          </p:nvGrpSpPr>
          <p:grpSpPr>
            <a:xfrm>
              <a:off x="5843820" y="2014194"/>
              <a:ext cx="3770726" cy="3610150"/>
              <a:chOff x="5843820" y="2014194"/>
              <a:chExt cx="3770726" cy="361015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DB4E071-1DCC-EC4F-BABE-0A3A46C51139}"/>
                  </a:ext>
                </a:extLst>
              </p:cNvPr>
              <p:cNvSpPr/>
              <p:nvPr/>
            </p:nvSpPr>
            <p:spPr>
              <a:xfrm>
                <a:off x="5843821" y="201419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858EB9D-1058-A74B-96C6-C9DEB246CD72}"/>
                  </a:ext>
                </a:extLst>
              </p:cNvPr>
              <p:cNvSpPr/>
              <p:nvPr/>
            </p:nvSpPr>
            <p:spPr>
              <a:xfrm>
                <a:off x="5843821" y="273622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8AE637-4E3C-6841-A8FC-9D95869181F5}"/>
                  </a:ext>
                </a:extLst>
              </p:cNvPr>
              <p:cNvSpPr/>
              <p:nvPr/>
            </p:nvSpPr>
            <p:spPr>
              <a:xfrm>
                <a:off x="5843821" y="345825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B37E437-24C2-4A49-B6CE-F31693874820}"/>
                  </a:ext>
                </a:extLst>
              </p:cNvPr>
              <p:cNvSpPr/>
              <p:nvPr/>
            </p:nvSpPr>
            <p:spPr>
              <a:xfrm>
                <a:off x="5843820" y="418028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5D379ED-BD00-CE4B-A9A0-F7432766E6BB}"/>
                  </a:ext>
                </a:extLst>
              </p:cNvPr>
              <p:cNvSpPr/>
              <p:nvPr/>
            </p:nvSpPr>
            <p:spPr>
              <a:xfrm>
                <a:off x="5843820" y="4908986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590DD0-96AE-1749-8163-EAD6CFC559B6}"/>
                </a:ext>
              </a:extLst>
            </p:cNvPr>
            <p:cNvGrpSpPr/>
            <p:nvPr/>
          </p:nvGrpSpPr>
          <p:grpSpPr>
            <a:xfrm>
              <a:off x="6644207" y="2143571"/>
              <a:ext cx="2779832" cy="3381039"/>
              <a:chOff x="6644207" y="2143571"/>
              <a:chExt cx="2779832" cy="338103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3A9705-7465-4440-A6EB-2B463467B048}"/>
                  </a:ext>
                </a:extLst>
              </p:cNvPr>
              <p:cNvSpPr txBox="1"/>
              <p:nvPr/>
            </p:nvSpPr>
            <p:spPr>
              <a:xfrm>
                <a:off x="6685276" y="2143571"/>
                <a:ext cx="241380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 name: “Ben”}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2BC87C2-FF3E-8045-9027-FA5496AC4A07}"/>
                  </a:ext>
                </a:extLst>
              </p:cNvPr>
              <p:cNvSpPr txBox="1"/>
              <p:nvPr/>
            </p:nvSpPr>
            <p:spPr>
              <a:xfrm>
                <a:off x="6685276" y="2826652"/>
                <a:ext cx="235404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“Ted”}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2A7ED5-FAA2-524C-8FF4-593D4B747AB1}"/>
                  </a:ext>
                </a:extLst>
              </p:cNvPr>
              <p:cNvSpPr txBox="1"/>
              <p:nvPr/>
            </p:nvSpPr>
            <p:spPr>
              <a:xfrm>
                <a:off x="6685276" y="3569711"/>
                <a:ext cx="26400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“Chris”}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6CD778-F079-D94E-911E-18621E8C602F}"/>
                  </a:ext>
                </a:extLst>
              </p:cNvPr>
              <p:cNvSpPr txBox="1"/>
              <p:nvPr/>
            </p:nvSpPr>
            <p:spPr>
              <a:xfrm>
                <a:off x="6644207" y="4291741"/>
                <a:ext cx="249594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“Matt”}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8874FDA-71C3-F74E-846D-5FAD04FF3ACB}"/>
                  </a:ext>
                </a:extLst>
              </p:cNvPr>
              <p:cNvSpPr txBox="1"/>
              <p:nvPr/>
            </p:nvSpPr>
            <p:spPr>
              <a:xfrm>
                <a:off x="6685276" y="5032167"/>
                <a:ext cx="273876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“James”}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3481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83" y="2014194"/>
            <a:ext cx="9594147" cy="4610126"/>
          </a:xfrm>
        </p:spPr>
        <p:txBody>
          <a:bodyPr>
            <a:normAutofit/>
          </a:bodyPr>
          <a:lstStyle/>
          <a:p>
            <a:r>
              <a:rPr lang="en-US" sz="2000" dirty="0"/>
              <a:t>And our dream is to have a way to convert this array of objects into a list of React Native components that shows up on our device.</a:t>
            </a:r>
            <a:endParaRPr lang="en-US" sz="18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0D0894B-492C-9248-A35F-F79F184DFB91}"/>
              </a:ext>
            </a:extLst>
          </p:cNvPr>
          <p:cNvGrpSpPr/>
          <p:nvPr/>
        </p:nvGrpSpPr>
        <p:grpSpPr>
          <a:xfrm>
            <a:off x="1014850" y="2867634"/>
            <a:ext cx="3770726" cy="3610150"/>
            <a:chOff x="5843820" y="2014194"/>
            <a:chExt cx="3770726" cy="361015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033CD1B-DAFC-CE41-B72C-0FFC1F128A10}"/>
                </a:ext>
              </a:extLst>
            </p:cNvPr>
            <p:cNvGrpSpPr/>
            <p:nvPr/>
          </p:nvGrpSpPr>
          <p:grpSpPr>
            <a:xfrm>
              <a:off x="5843820" y="2014194"/>
              <a:ext cx="3770726" cy="3610150"/>
              <a:chOff x="5843820" y="2014194"/>
              <a:chExt cx="3770726" cy="361015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DB4E071-1DCC-EC4F-BABE-0A3A46C51139}"/>
                  </a:ext>
                </a:extLst>
              </p:cNvPr>
              <p:cNvSpPr/>
              <p:nvPr/>
            </p:nvSpPr>
            <p:spPr>
              <a:xfrm>
                <a:off x="5843821" y="201419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858EB9D-1058-A74B-96C6-C9DEB246CD72}"/>
                  </a:ext>
                </a:extLst>
              </p:cNvPr>
              <p:cNvSpPr/>
              <p:nvPr/>
            </p:nvSpPr>
            <p:spPr>
              <a:xfrm>
                <a:off x="5843821" y="273622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8AE637-4E3C-6841-A8FC-9D95869181F5}"/>
                  </a:ext>
                </a:extLst>
              </p:cNvPr>
              <p:cNvSpPr/>
              <p:nvPr/>
            </p:nvSpPr>
            <p:spPr>
              <a:xfrm>
                <a:off x="5843821" y="345825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B37E437-24C2-4A49-B6CE-F31693874820}"/>
                  </a:ext>
                </a:extLst>
              </p:cNvPr>
              <p:cNvSpPr/>
              <p:nvPr/>
            </p:nvSpPr>
            <p:spPr>
              <a:xfrm>
                <a:off x="5843820" y="418028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5D379ED-BD00-CE4B-A9A0-F7432766E6BB}"/>
                  </a:ext>
                </a:extLst>
              </p:cNvPr>
              <p:cNvSpPr/>
              <p:nvPr/>
            </p:nvSpPr>
            <p:spPr>
              <a:xfrm>
                <a:off x="5843820" y="4908986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590DD0-96AE-1749-8163-EAD6CFC559B6}"/>
                </a:ext>
              </a:extLst>
            </p:cNvPr>
            <p:cNvGrpSpPr/>
            <p:nvPr/>
          </p:nvGrpSpPr>
          <p:grpSpPr>
            <a:xfrm>
              <a:off x="6644207" y="2143571"/>
              <a:ext cx="2779832" cy="3381039"/>
              <a:chOff x="6644207" y="2143571"/>
              <a:chExt cx="2779832" cy="338103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3A9705-7465-4440-A6EB-2B463467B048}"/>
                  </a:ext>
                </a:extLst>
              </p:cNvPr>
              <p:cNvSpPr txBox="1"/>
              <p:nvPr/>
            </p:nvSpPr>
            <p:spPr>
              <a:xfrm>
                <a:off x="6685276" y="2143571"/>
                <a:ext cx="241380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 name: “Ben”}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2BC87C2-FF3E-8045-9027-FA5496AC4A07}"/>
                  </a:ext>
                </a:extLst>
              </p:cNvPr>
              <p:cNvSpPr txBox="1"/>
              <p:nvPr/>
            </p:nvSpPr>
            <p:spPr>
              <a:xfrm>
                <a:off x="6685276" y="2826652"/>
                <a:ext cx="235404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“Ted”}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2A7ED5-FAA2-524C-8FF4-593D4B747AB1}"/>
                  </a:ext>
                </a:extLst>
              </p:cNvPr>
              <p:cNvSpPr txBox="1"/>
              <p:nvPr/>
            </p:nvSpPr>
            <p:spPr>
              <a:xfrm>
                <a:off x="6685276" y="3569711"/>
                <a:ext cx="26400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“Chris”}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6CD778-F079-D94E-911E-18621E8C602F}"/>
                  </a:ext>
                </a:extLst>
              </p:cNvPr>
              <p:cNvSpPr txBox="1"/>
              <p:nvPr/>
            </p:nvSpPr>
            <p:spPr>
              <a:xfrm>
                <a:off x="6644207" y="4291741"/>
                <a:ext cx="249594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“Matt”}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8874FDA-71C3-F74E-846D-5FAD04FF3ACB}"/>
                  </a:ext>
                </a:extLst>
              </p:cNvPr>
              <p:cNvSpPr txBox="1"/>
              <p:nvPr/>
            </p:nvSpPr>
            <p:spPr>
              <a:xfrm>
                <a:off x="6685276" y="5032167"/>
                <a:ext cx="273876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“James”}</a:t>
                </a:r>
              </a:p>
            </p:txBody>
          </p:sp>
        </p:grp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02298C-C933-9F4B-B291-B94473F62DCA}"/>
              </a:ext>
            </a:extLst>
          </p:cNvPr>
          <p:cNvCxnSpPr>
            <a:stCxn id="25" idx="3"/>
          </p:cNvCxnSpPr>
          <p:nvPr/>
        </p:nvCxnSpPr>
        <p:spPr>
          <a:xfrm flipV="1">
            <a:off x="4785576" y="4669372"/>
            <a:ext cx="1615224" cy="1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DAC99DF-F59A-3B43-ABB7-5C0AF6C764EA}"/>
              </a:ext>
            </a:extLst>
          </p:cNvPr>
          <p:cNvGrpSpPr/>
          <p:nvPr/>
        </p:nvGrpSpPr>
        <p:grpSpPr>
          <a:xfrm>
            <a:off x="6432530" y="2821358"/>
            <a:ext cx="2396296" cy="3933132"/>
            <a:chOff x="6432530" y="2821358"/>
            <a:chExt cx="2396296" cy="3933132"/>
          </a:xfrm>
        </p:grpSpPr>
        <p:pic>
          <p:nvPicPr>
            <p:cNvPr id="1028" name="Picture 4" descr="The Click To Message Feature Can Also Be Implemented - Empty Phone Frame  PNG Image | Transparent PNG Free Download on SeekPNG">
              <a:extLst>
                <a:ext uri="{FF2B5EF4-FFF2-40B4-BE49-F238E27FC236}">
                  <a16:creationId xmlns:a16="http://schemas.microsoft.com/office/drawing/2014/main" id="{C3D55F87-7D83-AA46-B47F-6CE92663B5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530" y="2821358"/>
              <a:ext cx="2396296" cy="3933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C143D2-9804-9742-BA0E-9FC189CD3D61}"/>
                </a:ext>
              </a:extLst>
            </p:cNvPr>
            <p:cNvSpPr txBox="1"/>
            <p:nvPr/>
          </p:nvSpPr>
          <p:spPr>
            <a:xfrm>
              <a:off x="6990080" y="3589664"/>
              <a:ext cx="640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902C05-2754-1C42-A879-10C9C47F2136}"/>
                </a:ext>
              </a:extLst>
            </p:cNvPr>
            <p:cNvSpPr txBox="1"/>
            <p:nvPr/>
          </p:nvSpPr>
          <p:spPr>
            <a:xfrm>
              <a:off x="6990080" y="3958996"/>
              <a:ext cx="640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CCBBB03-4FEE-0749-B900-D81DC2574304}"/>
                </a:ext>
              </a:extLst>
            </p:cNvPr>
            <p:cNvSpPr txBox="1"/>
            <p:nvPr/>
          </p:nvSpPr>
          <p:spPr>
            <a:xfrm>
              <a:off x="6990080" y="4319257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Chris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2A0FF0-1CF7-0D45-AB43-BE2038215754}"/>
                </a:ext>
              </a:extLst>
            </p:cNvPr>
            <p:cNvSpPr txBox="1"/>
            <p:nvPr/>
          </p:nvSpPr>
          <p:spPr>
            <a:xfrm>
              <a:off x="6990080" y="4655808"/>
              <a:ext cx="1057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Matt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C60DA3-6DFE-244D-A012-25D02A36648F}"/>
                </a:ext>
              </a:extLst>
            </p:cNvPr>
            <p:cNvSpPr txBox="1"/>
            <p:nvPr/>
          </p:nvSpPr>
          <p:spPr>
            <a:xfrm>
              <a:off x="6990080" y="5039737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James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3C15B21-C953-544F-B308-BFFF0ABE1478}"/>
              </a:ext>
            </a:extLst>
          </p:cNvPr>
          <p:cNvSpPr txBox="1"/>
          <p:nvPr/>
        </p:nvSpPr>
        <p:spPr>
          <a:xfrm>
            <a:off x="9059567" y="3917144"/>
            <a:ext cx="28783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sz="2800" dirty="0"/>
              <a:t> element will help us do this!</a:t>
            </a:r>
          </a:p>
        </p:txBody>
      </p:sp>
    </p:spTree>
    <p:extLst>
      <p:ext uri="{BB962C8B-B14F-4D97-AF65-F5344CB8AC3E}">
        <p14:creationId xmlns:p14="http://schemas.microsoft.com/office/powerpoint/2010/main" val="285944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Introduction to Lists!</a:t>
            </a:r>
          </a:p>
          <a:p>
            <a:r>
              <a:rPr lang="en-US" sz="2000" dirty="0"/>
              <a:t>The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sz="2000" dirty="0"/>
              <a:t> Element</a:t>
            </a:r>
          </a:p>
          <a:p>
            <a:r>
              <a:rPr lang="en-US" sz="2000" dirty="0"/>
              <a:t>Key Properties</a:t>
            </a:r>
          </a:p>
          <a:p>
            <a:r>
              <a:rPr lang="en-US" sz="2000" dirty="0"/>
              <a:t>Some Additional </a:t>
            </a:r>
            <a:r>
              <a:rPr lang="en-US" sz="2000" dirty="0" err="1"/>
              <a:t>FlatList</a:t>
            </a:r>
            <a:r>
              <a:rPr lang="en-US" sz="2000" dirty="0"/>
              <a:t> Notes</a:t>
            </a:r>
          </a:p>
          <a:p>
            <a:r>
              <a:rPr lang="en-US" sz="2000" dirty="0"/>
              <a:t>A Final Challenge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3071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83" y="2014194"/>
            <a:ext cx="9115957" cy="4610126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In order to do its job, 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sz="2000" dirty="0"/>
              <a:t> needs us to specify two </a:t>
            </a:r>
            <a:r>
              <a:rPr lang="en-US" sz="2000" b="1" dirty="0"/>
              <a:t>props</a:t>
            </a:r>
            <a:r>
              <a:rPr lang="en-US" sz="2000" dirty="0"/>
              <a:t>.</a:t>
            </a:r>
          </a:p>
          <a:p>
            <a:pPr lvl="1"/>
            <a:r>
              <a:rPr lang="en-US" sz="1800" dirty="0"/>
              <a:t>Remember, props is the hip way of referring to </a:t>
            </a:r>
            <a:r>
              <a:rPr lang="en-US" sz="1800" b="1" dirty="0"/>
              <a:t>properties</a:t>
            </a:r>
            <a:r>
              <a:rPr lang="en-US" sz="1800" dirty="0"/>
              <a:t>. They make elements parametrized/configurable/customizable!</a:t>
            </a:r>
          </a:p>
          <a:p>
            <a:pPr marL="274320" lvl="1" indent="0">
              <a:buNone/>
            </a:pPr>
            <a:endParaRPr lang="en-US" sz="1800" dirty="0"/>
          </a:p>
          <a:p>
            <a:pPr marL="274320" lvl="1" indent="0">
              <a:buNone/>
            </a:pPr>
            <a:r>
              <a:rPr lang="en-US" sz="1800" dirty="0"/>
              <a:t>Those two props are…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1.) Data! </a:t>
            </a:r>
          </a:p>
          <a:p>
            <a:r>
              <a:rPr lang="en-US" sz="2000" dirty="0"/>
              <a:t>This is the array that we were just talking about! The stuff that we want to go into the list!</a:t>
            </a:r>
          </a:p>
          <a:p>
            <a:pPr marL="0" indent="0">
              <a:buNone/>
            </a:pPr>
            <a:r>
              <a:rPr lang="en-US" sz="2000" dirty="0"/>
              <a:t>2.) A </a:t>
            </a:r>
            <a:r>
              <a:rPr lang="en-US" sz="2000" b="1" dirty="0" err="1"/>
              <a:t>renderItem</a:t>
            </a:r>
            <a:r>
              <a:rPr lang="en-US" sz="2000" dirty="0"/>
              <a:t> function.</a:t>
            </a:r>
          </a:p>
          <a:p>
            <a:r>
              <a:rPr lang="en-US" sz="2000" dirty="0"/>
              <a:t>This is how you specify how you want the items in the list to look. </a:t>
            </a:r>
          </a:p>
          <a:p>
            <a:pPr lvl="1"/>
            <a:r>
              <a:rPr lang="en-US" sz="1800" dirty="0"/>
              <a:t>Ultimately it will return another piece of JSX.</a:t>
            </a:r>
          </a:p>
          <a:p>
            <a:pPr lvl="1"/>
            <a:r>
              <a:rPr lang="en-US" sz="1800" dirty="0"/>
              <a:t>It’s a step towards creating the fancy/beautiful looking lists from the start of lecture!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0245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84" y="2014194"/>
            <a:ext cx="3274715" cy="4610126"/>
          </a:xfrm>
        </p:spPr>
        <p:txBody>
          <a:bodyPr>
            <a:normAutofit/>
          </a:bodyPr>
          <a:lstStyle/>
          <a:p>
            <a:r>
              <a:rPr lang="en-US" sz="2000" dirty="0"/>
              <a:t>OK! Let’s start putting this stuff together!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1"/>
                </a:solidFill>
              </a:rPr>
              <a:t>Can you spot the things that we’ve added here?</a:t>
            </a:r>
            <a:endParaRPr lang="en-US" sz="18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C18F2-B751-5443-8210-15695253D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0" y="1160806"/>
            <a:ext cx="78359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81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84" y="2014194"/>
            <a:ext cx="3274715" cy="4610126"/>
          </a:xfrm>
        </p:spPr>
        <p:txBody>
          <a:bodyPr>
            <a:normAutofit/>
          </a:bodyPr>
          <a:lstStyle/>
          <a:p>
            <a:r>
              <a:rPr lang="en-US" sz="2000" dirty="0"/>
              <a:t>We’re importing the </a:t>
            </a:r>
            <a:r>
              <a:rPr lang="en-US" sz="2000" dirty="0" err="1"/>
              <a:t>FlatList</a:t>
            </a:r>
            <a:r>
              <a:rPr lang="en-US" sz="2000" dirty="0"/>
              <a:t> element from “react-native” – easy!</a:t>
            </a:r>
            <a:endParaRPr lang="en-US" sz="18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C18F2-B751-5443-8210-15695253D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0" y="1160806"/>
            <a:ext cx="7835900" cy="5054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4CCD09E-E00E-E342-B96D-536DFE769B0B}"/>
                  </a:ext>
                </a:extLst>
              </p14:cNvPr>
              <p14:cNvContentPartPr/>
              <p14:nvPr/>
            </p14:nvContentPartPr>
            <p14:xfrm>
              <a:off x="3470943" y="1303539"/>
              <a:ext cx="6152400" cy="1069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4CCD09E-E00E-E342-B96D-536DFE769B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61943" y="1294539"/>
                <a:ext cx="6170040" cy="108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68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84" y="2014194"/>
            <a:ext cx="3493079" cy="4610126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We made an array of objects! </a:t>
            </a:r>
          </a:p>
          <a:p>
            <a:pPr lvl="1"/>
            <a:r>
              <a:rPr lang="en-US" sz="1800" dirty="0"/>
              <a:t>Easy once you’re familiar with it!</a:t>
            </a:r>
          </a:p>
          <a:p>
            <a:pPr lvl="1"/>
            <a:r>
              <a:rPr lang="en-US" sz="1800" dirty="0"/>
              <a:t>Might need to stare at it for a moment if you are new to JavaScript.</a:t>
            </a:r>
          </a:p>
          <a:p>
            <a:r>
              <a:rPr lang="en-US" sz="1800" dirty="0"/>
              <a:t>Everything between the [ ] are the contents of the array.</a:t>
            </a:r>
          </a:p>
          <a:p>
            <a:r>
              <a:rPr lang="en-US" sz="1800" dirty="0"/>
              <a:t>Each element of the array is separated by a comma.</a:t>
            </a:r>
          </a:p>
          <a:p>
            <a:r>
              <a:rPr lang="en-US" sz="1800" dirty="0"/>
              <a:t>Each element is an object, here each object just has one variable: the name.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C18F2-B751-5443-8210-15695253D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0" y="1160806"/>
            <a:ext cx="7835900" cy="50546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1658A02-68F1-C145-9B40-C11466A8308B}"/>
              </a:ext>
            </a:extLst>
          </p:cNvPr>
          <p:cNvGrpSpPr/>
          <p:nvPr/>
        </p:nvGrpSpPr>
        <p:grpSpPr>
          <a:xfrm>
            <a:off x="3547983" y="1911579"/>
            <a:ext cx="4929840" cy="2176200"/>
            <a:chOff x="3547983" y="1911579"/>
            <a:chExt cx="4929840" cy="21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0EC7EB7-2E2A-4647-8C05-0F0F4FE70E28}"/>
                    </a:ext>
                  </a:extLst>
                </p14:cNvPr>
                <p14:cNvContentPartPr/>
                <p14:nvPr/>
              </p14:nvContentPartPr>
              <p14:xfrm>
                <a:off x="3547983" y="2046579"/>
                <a:ext cx="1271520" cy="155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0EC7EB7-2E2A-4647-8C05-0F0F4FE70E2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11983" y="2010579"/>
                  <a:ext cx="1343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7130BB1-F155-754F-A74F-99C34936D1CC}"/>
                    </a:ext>
                  </a:extLst>
                </p14:cNvPr>
                <p14:cNvContentPartPr/>
                <p14:nvPr/>
              </p14:nvContentPartPr>
              <p14:xfrm>
                <a:off x="4762263" y="1911579"/>
                <a:ext cx="3715560" cy="2176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7130BB1-F155-754F-A74F-99C34936D1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26263" y="1875939"/>
                  <a:ext cx="3787200" cy="224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339451-68D7-8E46-B92A-073BF436D35B}"/>
              </a:ext>
            </a:extLst>
          </p:cNvPr>
          <p:cNvGrpSpPr/>
          <p:nvPr/>
        </p:nvGrpSpPr>
        <p:grpSpPr>
          <a:xfrm>
            <a:off x="3929583" y="1876299"/>
            <a:ext cx="3624840" cy="2534760"/>
            <a:chOff x="3929583" y="1876299"/>
            <a:chExt cx="3624840" cy="253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5829D52-4B9D-EC41-921E-6561BDA008E2}"/>
                    </a:ext>
                  </a:extLst>
                </p14:cNvPr>
                <p14:cNvContentPartPr/>
                <p14:nvPr/>
              </p14:nvContentPartPr>
              <p14:xfrm>
                <a:off x="3929583" y="3529419"/>
                <a:ext cx="1412640" cy="881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5829D52-4B9D-EC41-921E-6561BDA008E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20583" y="3520779"/>
                  <a:ext cx="1430280" cy="89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CEC8949-35B8-B147-BCB1-CC7676B23F82}"/>
                    </a:ext>
                  </a:extLst>
                </p14:cNvPr>
                <p14:cNvContentPartPr/>
                <p14:nvPr/>
              </p14:nvContentPartPr>
              <p14:xfrm>
                <a:off x="4501263" y="1876299"/>
                <a:ext cx="3053160" cy="1979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CEC8949-35B8-B147-BCB1-CC7676B23F8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92263" y="1867659"/>
                  <a:ext cx="3070800" cy="19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FD30C5-5EF0-7A42-961C-0C857AE3A9E1}"/>
              </a:ext>
            </a:extLst>
          </p:cNvPr>
          <p:cNvGrpSpPr/>
          <p:nvPr/>
        </p:nvGrpSpPr>
        <p:grpSpPr>
          <a:xfrm>
            <a:off x="4129023" y="2486139"/>
            <a:ext cx="4245840" cy="2679120"/>
            <a:chOff x="4129023" y="2486139"/>
            <a:chExt cx="4245840" cy="267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748D6EA-6F1E-7041-828F-A31FC3B985E4}"/>
                    </a:ext>
                  </a:extLst>
                </p14:cNvPr>
                <p14:cNvContentPartPr/>
                <p14:nvPr/>
              </p14:nvContentPartPr>
              <p14:xfrm>
                <a:off x="4129023" y="3079419"/>
                <a:ext cx="4245840" cy="2085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748D6EA-6F1E-7041-828F-A31FC3B985E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11383" y="3061419"/>
                  <a:ext cx="4281480" cy="21214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1C091D4-61CD-FB46-814F-70492A282184}"/>
                </a:ext>
              </a:extLst>
            </p:cNvPr>
            <p:cNvGrpSpPr/>
            <p:nvPr/>
          </p:nvGrpSpPr>
          <p:grpSpPr>
            <a:xfrm>
              <a:off x="7145103" y="2486139"/>
              <a:ext cx="339120" cy="624600"/>
              <a:chOff x="7145103" y="2486139"/>
              <a:chExt cx="339120" cy="62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B1B3B9BA-7D4B-A248-A692-360349C16BAC}"/>
                      </a:ext>
                    </a:extLst>
                  </p14:cNvPr>
                  <p14:cNvContentPartPr/>
                  <p14:nvPr/>
                </p14:nvContentPartPr>
                <p14:xfrm>
                  <a:off x="7145103" y="2486139"/>
                  <a:ext cx="281160" cy="61092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B1B3B9BA-7D4B-A248-A692-360349C16BA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127463" y="2468139"/>
                    <a:ext cx="316800" cy="64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E62B8A55-33AC-284E-8752-92E5FEAC3A19}"/>
                      </a:ext>
                    </a:extLst>
                  </p14:cNvPr>
                  <p14:cNvContentPartPr/>
                  <p14:nvPr/>
                </p14:nvContentPartPr>
                <p14:xfrm>
                  <a:off x="7288023" y="3054219"/>
                  <a:ext cx="196200" cy="5652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E62B8A55-33AC-284E-8752-92E5FEAC3A19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270023" y="3036219"/>
                    <a:ext cx="231840" cy="92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42A7428-6A39-354F-932A-5A1423BCE3D0}"/>
                  </a:ext>
                </a:extLst>
              </p14:cNvPr>
              <p14:cNvContentPartPr/>
              <p14:nvPr/>
            </p14:nvContentPartPr>
            <p14:xfrm>
              <a:off x="3918783" y="3334299"/>
              <a:ext cx="3422160" cy="2506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42A7428-6A39-354F-932A-5A1423BCE3D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901143" y="3316659"/>
                <a:ext cx="3457800" cy="254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941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84" y="2014194"/>
            <a:ext cx="3493079" cy="4610126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And we sneakily changed our JSX to return 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sz="2000" dirty="0"/>
              <a:t> element.</a:t>
            </a:r>
          </a:p>
          <a:p>
            <a:r>
              <a:rPr lang="en-US" sz="2000" dirty="0"/>
              <a:t>Note how there isn’t a separate closing tag for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FlastList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1600" dirty="0"/>
              <a:t>i.e., it isn’t like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600" dirty="0"/>
              <a:t>blah blah some stuff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r>
              <a:rPr lang="en-US" sz="1600" dirty="0">
                <a:latin typeface="Sagona Book" panose="02020503050505020204" pitchFamily="18" charset="0"/>
                <a:cs typeface="Consolas" panose="020B0609020204030204" pitchFamily="49" charset="0"/>
              </a:rPr>
              <a:t>And is instead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r>
              <a:rPr lang="en-US" sz="1800" dirty="0">
                <a:latin typeface="Sagona Book" panose="02020503050505020204" pitchFamily="18" charset="0"/>
                <a:cs typeface="Consolas" panose="020B0609020204030204" pitchFamily="49" charset="0"/>
              </a:rPr>
              <a:t>Although many elements will need opening and closing tags, some are self contained like this! They “open and close” at the same time!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C18F2-B751-5443-8210-15695253D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0" y="1160806"/>
            <a:ext cx="7835900" cy="50546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009CCEE-DD76-5646-9C26-DF7331DB7EB0}"/>
              </a:ext>
            </a:extLst>
          </p:cNvPr>
          <p:cNvGrpSpPr/>
          <p:nvPr/>
        </p:nvGrpSpPr>
        <p:grpSpPr>
          <a:xfrm>
            <a:off x="3535743" y="2748579"/>
            <a:ext cx="4390560" cy="2271240"/>
            <a:chOff x="3535743" y="2748579"/>
            <a:chExt cx="4390560" cy="227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4BBA5C9-CB84-174C-9628-EAB5E19B255E}"/>
                    </a:ext>
                  </a:extLst>
                </p14:cNvPr>
                <p14:cNvContentPartPr/>
                <p14:nvPr/>
              </p14:nvContentPartPr>
              <p14:xfrm>
                <a:off x="3535743" y="2748579"/>
                <a:ext cx="1849680" cy="1777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4BBA5C9-CB84-174C-9628-EAB5E19B255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26743" y="2739939"/>
                  <a:ext cx="1867320" cy="179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EEEA37F-BD8F-884F-8A31-ED0C45829EAA}"/>
                    </a:ext>
                  </a:extLst>
                </p14:cNvPr>
                <p14:cNvContentPartPr/>
                <p14:nvPr/>
              </p14:nvContentPartPr>
              <p14:xfrm>
                <a:off x="5385063" y="4416819"/>
                <a:ext cx="2541240" cy="603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EEEA37F-BD8F-884F-8A31-ED0C45829EA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76423" y="4408179"/>
                  <a:ext cx="2558880" cy="620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831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84" y="2014194"/>
            <a:ext cx="3493079" cy="4610126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So great! But we said we needed to specify two props for our </a:t>
            </a:r>
            <a:r>
              <a:rPr lang="en-US" sz="2000" dirty="0" err="1"/>
              <a:t>FlatList</a:t>
            </a:r>
            <a:r>
              <a:rPr lang="en-US" sz="2000" dirty="0"/>
              <a:t>, but currently we are giving it zero props!</a:t>
            </a:r>
          </a:p>
          <a:p>
            <a:endParaRPr lang="en-US" sz="2000" dirty="0">
              <a:latin typeface="Sagona Book" panose="02020503050505020204" pitchFamily="18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Sagona Book" panose="02020503050505020204" pitchFamily="18" charset="0"/>
                <a:cs typeface="Consolas" panose="020B0609020204030204" pitchFamily="49" charset="0"/>
              </a:rPr>
              <a:t>Let’s address that right now!</a:t>
            </a:r>
          </a:p>
          <a:p>
            <a:endParaRPr lang="en-US" sz="2000" dirty="0">
              <a:latin typeface="Sagona Book" panose="02020503050505020204" pitchFamily="18" charset="0"/>
              <a:cs typeface="Consolas" panose="020B0609020204030204" pitchFamily="49" charset="0"/>
            </a:endParaRPr>
          </a:p>
          <a:p>
            <a:r>
              <a:rPr lang="en-US" sz="2000" b="1" dirty="0">
                <a:solidFill>
                  <a:schemeClr val="accent1"/>
                </a:solidFill>
                <a:latin typeface="Sagona Book" panose="02020503050505020204" pitchFamily="18" charset="0"/>
                <a:cs typeface="Consolas" panose="020B0609020204030204" pitchFamily="49" charset="0"/>
              </a:rPr>
              <a:t>Real quick, what were the props we needed again?</a:t>
            </a:r>
            <a:endParaRPr lang="en-US" sz="1800" b="1" dirty="0">
              <a:solidFill>
                <a:schemeClr val="accent1"/>
              </a:solidFill>
              <a:latin typeface="Sagona Book" panose="02020503050505020204" pitchFamily="18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C18F2-B751-5443-8210-15695253D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0" y="1160806"/>
            <a:ext cx="78359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74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84" y="2014194"/>
            <a:ext cx="3493079" cy="4610126"/>
          </a:xfrm>
        </p:spPr>
        <p:txBody>
          <a:bodyPr>
            <a:normAutofit/>
          </a:bodyPr>
          <a:lstStyle/>
          <a:p>
            <a:r>
              <a:rPr lang="en-US" sz="2000" dirty="0"/>
              <a:t>The props were data and </a:t>
            </a:r>
            <a:r>
              <a:rPr lang="en-US" sz="2000" dirty="0" err="1"/>
              <a:t>renderItem</a:t>
            </a:r>
            <a:r>
              <a:rPr lang="en-US" sz="2000" dirty="0"/>
              <a:t>!</a:t>
            </a:r>
          </a:p>
          <a:p>
            <a:endParaRPr lang="en-US" sz="2000" b="1" dirty="0">
              <a:solidFill>
                <a:schemeClr val="accent1"/>
              </a:solidFill>
              <a:latin typeface="Sagona Book" panose="02020503050505020204" pitchFamily="18" charset="0"/>
              <a:cs typeface="Consolas" panose="020B0609020204030204" pitchFamily="49" charset="0"/>
            </a:endParaRPr>
          </a:p>
          <a:p>
            <a:r>
              <a:rPr lang="en-US" sz="2000" b="1" dirty="0">
                <a:solidFill>
                  <a:schemeClr val="accent1"/>
                </a:solidFill>
                <a:latin typeface="Sagona Book" panose="02020503050505020204" pitchFamily="18" charset="0"/>
                <a:cs typeface="Consolas" panose="020B0609020204030204" pitchFamily="49" charset="0"/>
              </a:rPr>
              <a:t>So for those of you following along at home, take, oh, 15 seconds to guess/write: how might you “give” our </a:t>
            </a:r>
            <a:r>
              <a:rPr lang="en-US" sz="2000" b="1" dirty="0" err="1">
                <a:solidFill>
                  <a:schemeClr val="accent1"/>
                </a:solidFill>
                <a:latin typeface="Sagona Book" panose="02020503050505020204" pitchFamily="18" charset="0"/>
                <a:cs typeface="Consolas" panose="020B0609020204030204" pitchFamily="49" charset="0"/>
              </a:rPr>
              <a:t>teacherList</a:t>
            </a:r>
            <a:r>
              <a:rPr lang="en-US" sz="2000" b="1" dirty="0">
                <a:solidFill>
                  <a:schemeClr val="accent1"/>
                </a:solidFill>
                <a:latin typeface="Sagona Book" panose="02020503050505020204" pitchFamily="18" charset="0"/>
                <a:cs typeface="Consolas" panose="020B0609020204030204" pitchFamily="49" charset="0"/>
              </a:rPr>
              <a:t> to our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sz="2000" b="1" dirty="0">
                <a:solidFill>
                  <a:schemeClr val="accent1"/>
                </a:solidFill>
                <a:latin typeface="Sagona Book" panose="02020503050505020204" pitchFamily="18" charset="0"/>
                <a:cs typeface="Consolas" panose="020B0609020204030204" pitchFamily="49" charset="0"/>
              </a:rPr>
              <a:t> as data using a prop?</a:t>
            </a:r>
            <a:endParaRPr lang="en-US" sz="1800" b="1" dirty="0">
              <a:solidFill>
                <a:schemeClr val="accent1"/>
              </a:solidFill>
              <a:latin typeface="Sagona Book" panose="02020503050505020204" pitchFamily="18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C18F2-B751-5443-8210-15695253D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0" y="1160806"/>
            <a:ext cx="78359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62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480" y="2014194"/>
            <a:ext cx="3905383" cy="4610126"/>
          </a:xfrm>
        </p:spPr>
        <p:txBody>
          <a:bodyPr>
            <a:normAutofit/>
          </a:bodyPr>
          <a:lstStyle/>
          <a:p>
            <a:r>
              <a:rPr lang="en-US" sz="2000" dirty="0"/>
              <a:t>Probably something like this, yeah?</a:t>
            </a:r>
            <a:endParaRPr lang="en-US" sz="2000" b="1" dirty="0">
              <a:solidFill>
                <a:schemeClr val="accent1"/>
              </a:solidFill>
              <a:latin typeface="Sagona Book" panose="02020503050505020204" pitchFamily="18" charset="0"/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000" b="1" dirty="0">
                <a:latin typeface="Sagona Book" panose="02020503050505020204" pitchFamily="18" charset="0"/>
                <a:cs typeface="Consolas" panose="020B0609020204030204" pitchFamily="49" charset="0"/>
              </a:rPr>
              <a:t> data={</a:t>
            </a:r>
            <a:r>
              <a:rPr lang="en-US" sz="2000" b="1" dirty="0" err="1">
                <a:latin typeface="Sagona Book" panose="02020503050505020204" pitchFamily="18" charset="0"/>
                <a:cs typeface="Consolas" panose="020B0609020204030204" pitchFamily="49" charset="0"/>
              </a:rPr>
              <a:t>teacherList</a:t>
            </a:r>
            <a:r>
              <a:rPr lang="en-US" sz="2000" b="1" dirty="0">
                <a:latin typeface="Sagona Book" panose="02020503050505020204" pitchFamily="18" charset="0"/>
                <a:cs typeface="Consolas" panose="020B0609020204030204" pitchFamily="49" charset="0"/>
              </a:rPr>
              <a:t>}</a:t>
            </a:r>
            <a:endParaRPr lang="en-US" sz="2000" dirty="0"/>
          </a:p>
          <a:p>
            <a:endParaRPr lang="en-US" sz="1800" dirty="0"/>
          </a:p>
          <a:p>
            <a:r>
              <a:rPr lang="en-US" sz="1800" dirty="0"/>
              <a:t>If we break that down…</a:t>
            </a:r>
          </a:p>
          <a:p>
            <a:pPr lvl="1"/>
            <a:r>
              <a:rPr lang="en-US" sz="1600" dirty="0"/>
              <a:t>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600" dirty="0"/>
              <a:t> is the name of our prop here.</a:t>
            </a:r>
          </a:p>
          <a:p>
            <a:pPr lvl="1"/>
            <a:r>
              <a:rPr lang="en-US" sz="1600" dirty="0"/>
              <a:t>The = means we are setting that prop to some value.</a:t>
            </a:r>
          </a:p>
          <a:p>
            <a:pPr lvl="1"/>
            <a:r>
              <a:rPr lang="en-US" sz="1600" dirty="0"/>
              <a:t>In JSX, if we want to use a variable, we enclose it in { }</a:t>
            </a:r>
          </a:p>
          <a:p>
            <a:pPr lvl="1"/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teacherList</a:t>
            </a:r>
            <a:r>
              <a:rPr lang="en-US" sz="1600" dirty="0"/>
              <a:t> is the name of our array, defined on lines 4-9.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28ED22-C4E0-6445-A82D-8B1C7A68C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1470167"/>
            <a:ext cx="7810500" cy="4927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688437E-BDCE-C540-8E79-2E5F10FF3D09}"/>
                  </a:ext>
                </a:extLst>
              </p14:cNvPr>
              <p14:cNvContentPartPr/>
              <p14:nvPr/>
            </p14:nvContentPartPr>
            <p14:xfrm>
              <a:off x="2905142" y="3352801"/>
              <a:ext cx="7337835" cy="200147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688437E-BDCE-C540-8E79-2E5F10FF3D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6502" y="3344162"/>
                <a:ext cx="7355476" cy="20191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029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797" y="3103893"/>
            <a:ext cx="10435723" cy="4610126"/>
          </a:xfrm>
        </p:spPr>
        <p:txBody>
          <a:bodyPr>
            <a:normAutofit/>
          </a:bodyPr>
          <a:lstStyle/>
          <a:p>
            <a:r>
              <a:rPr lang="en-US" sz="2000" dirty="0"/>
              <a:t>The second prop,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renderItem</a:t>
            </a:r>
            <a:r>
              <a:rPr lang="en-US" sz="2000" dirty="0"/>
              <a:t> is a little more complicated! You can see it (partially implemented) above.</a:t>
            </a:r>
          </a:p>
          <a:p>
            <a:pPr lvl="1"/>
            <a:r>
              <a:rPr lang="en-US" sz="1800" dirty="0"/>
              <a:t>The name of the prop is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renderItem</a:t>
            </a:r>
            <a:r>
              <a:rPr lang="en-US" sz="1800" dirty="0"/>
              <a:t> – not so bad so far!</a:t>
            </a:r>
          </a:p>
          <a:p>
            <a:pPr lvl="1"/>
            <a:r>
              <a:rPr lang="en-US" sz="1800" dirty="0"/>
              <a:t>And I mentioned earlier that the value of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renderItem</a:t>
            </a:r>
            <a:r>
              <a:rPr lang="en-US" sz="1800" dirty="0"/>
              <a:t> needs to be a function – a function that returns JSX that specifies how the elements in the list should get rendered.</a:t>
            </a:r>
          </a:p>
          <a:p>
            <a:pPr lvl="1"/>
            <a:r>
              <a:rPr lang="en-US" sz="1800" dirty="0"/>
              <a:t>Even though it’s a lot of parentheses and curly braces and other syntax, that’s all that this is right here, a function!</a:t>
            </a:r>
          </a:p>
          <a:p>
            <a:pPr lvl="2"/>
            <a:r>
              <a:rPr lang="en-US" sz="1700" dirty="0"/>
              <a:t>The 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(element) </a:t>
            </a:r>
            <a:r>
              <a:rPr lang="en-US" sz="1700" dirty="0"/>
              <a:t>part is the parameter list of the function (more in just a second)</a:t>
            </a:r>
          </a:p>
          <a:p>
            <a:pPr lvl="2"/>
            <a:r>
              <a:rPr lang="en-US" sz="1700" dirty="0"/>
              <a:t>The 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700" dirty="0"/>
              <a:t> is just the syntax for defining an arrow function like this.</a:t>
            </a:r>
          </a:p>
          <a:p>
            <a:pPr lvl="2"/>
            <a:r>
              <a:rPr lang="en-US" sz="1700" dirty="0"/>
              <a:t>And the 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{} </a:t>
            </a:r>
            <a:r>
              <a:rPr lang="en-US" sz="1700" dirty="0"/>
              <a:t>will be where the function body goes. Currently it is empty.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4FECE3-F102-7745-BBB1-A03CCAB60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320" y="1760220"/>
            <a:ext cx="8966200" cy="1143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D2374C4-9ECB-F74D-86AA-D4203AD981FC}"/>
                  </a:ext>
                </a:extLst>
              </p14:cNvPr>
              <p14:cNvContentPartPr/>
              <p14:nvPr/>
            </p14:nvContentPartPr>
            <p14:xfrm>
              <a:off x="4630503" y="1897786"/>
              <a:ext cx="3685680" cy="2015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D2374C4-9ECB-F74D-86AA-D4203AD981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1503" y="1888786"/>
                <a:ext cx="3703320" cy="20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369B993-E0BD-4E4D-80BC-E8A3CBD2C8EC}"/>
                  </a:ext>
                </a:extLst>
              </p14:cNvPr>
              <p14:cNvContentPartPr/>
              <p14:nvPr/>
            </p14:nvContentPartPr>
            <p14:xfrm>
              <a:off x="8440383" y="1974466"/>
              <a:ext cx="2869200" cy="3343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369B993-E0BD-4E4D-80BC-E8A3CBD2C8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31743" y="1965826"/>
                <a:ext cx="2886840" cy="336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574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797" y="3103893"/>
            <a:ext cx="11349516" cy="4610126"/>
          </a:xfrm>
        </p:spPr>
        <p:txBody>
          <a:bodyPr>
            <a:normAutofit/>
          </a:bodyPr>
          <a:lstStyle/>
          <a:p>
            <a:r>
              <a:rPr lang="en-US" sz="2000" dirty="0"/>
              <a:t>Before we implement the body, let’s make sure we understand that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element</a:t>
            </a:r>
            <a:r>
              <a:rPr lang="en-US" sz="2000" dirty="0"/>
              <a:t> parameter.</a:t>
            </a: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4FECE3-F102-7745-BBB1-A03CCAB60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320" y="1760220"/>
            <a:ext cx="8966200" cy="1143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485E64C-7572-A741-8CDB-4D903D626212}"/>
              </a:ext>
            </a:extLst>
          </p:cNvPr>
          <p:cNvGrpSpPr/>
          <p:nvPr/>
        </p:nvGrpSpPr>
        <p:grpSpPr>
          <a:xfrm>
            <a:off x="455797" y="3607654"/>
            <a:ext cx="3584573" cy="2888423"/>
            <a:chOff x="5843820" y="2014194"/>
            <a:chExt cx="3770726" cy="361015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A90D60A-D7B4-644C-91DE-FA810C5DF444}"/>
                </a:ext>
              </a:extLst>
            </p:cNvPr>
            <p:cNvGrpSpPr/>
            <p:nvPr/>
          </p:nvGrpSpPr>
          <p:grpSpPr>
            <a:xfrm>
              <a:off x="5843820" y="2014194"/>
              <a:ext cx="3770726" cy="3610150"/>
              <a:chOff x="5843820" y="2014194"/>
              <a:chExt cx="3770726" cy="361015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B5D7119-FDA9-BE44-B04B-45B8B829B512}"/>
                  </a:ext>
                </a:extLst>
              </p:cNvPr>
              <p:cNvSpPr/>
              <p:nvPr/>
            </p:nvSpPr>
            <p:spPr>
              <a:xfrm>
                <a:off x="5843821" y="201419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CCCE930-BBE2-D745-8837-E512C627ED64}"/>
                  </a:ext>
                </a:extLst>
              </p:cNvPr>
              <p:cNvSpPr/>
              <p:nvPr/>
            </p:nvSpPr>
            <p:spPr>
              <a:xfrm>
                <a:off x="5843821" y="273622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C4DA33-E2B2-4445-A006-AC4E855D8886}"/>
                  </a:ext>
                </a:extLst>
              </p:cNvPr>
              <p:cNvSpPr/>
              <p:nvPr/>
            </p:nvSpPr>
            <p:spPr>
              <a:xfrm>
                <a:off x="5843821" y="345825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ED2B05-6537-674F-803E-F5A3A2066231}"/>
                  </a:ext>
                </a:extLst>
              </p:cNvPr>
              <p:cNvSpPr/>
              <p:nvPr/>
            </p:nvSpPr>
            <p:spPr>
              <a:xfrm>
                <a:off x="5843820" y="418028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4EA087-58B9-5842-BC52-7759BB8E938E}"/>
                  </a:ext>
                </a:extLst>
              </p:cNvPr>
              <p:cNvSpPr/>
              <p:nvPr/>
            </p:nvSpPr>
            <p:spPr>
              <a:xfrm>
                <a:off x="5843820" y="4908986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B8478B1-63C7-C142-97A4-BF4882B319BB}"/>
                </a:ext>
              </a:extLst>
            </p:cNvPr>
            <p:cNvGrpSpPr/>
            <p:nvPr/>
          </p:nvGrpSpPr>
          <p:grpSpPr>
            <a:xfrm>
              <a:off x="6644207" y="2143571"/>
              <a:ext cx="2779832" cy="3381039"/>
              <a:chOff x="6644207" y="2143571"/>
              <a:chExt cx="2779832" cy="338103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28417B-7903-A44F-9533-F4C334158067}"/>
                  </a:ext>
                </a:extLst>
              </p:cNvPr>
              <p:cNvSpPr txBox="1"/>
              <p:nvPr/>
            </p:nvSpPr>
            <p:spPr>
              <a:xfrm>
                <a:off x="6685276" y="2143571"/>
                <a:ext cx="241380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 name: “Ben”}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B1C05D-48D1-1D4F-BEF5-FCBC1BCB0C27}"/>
                  </a:ext>
                </a:extLst>
              </p:cNvPr>
              <p:cNvSpPr txBox="1"/>
              <p:nvPr/>
            </p:nvSpPr>
            <p:spPr>
              <a:xfrm>
                <a:off x="6685276" y="2826652"/>
                <a:ext cx="235404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“Ted”}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B1777F-272E-BA44-A629-2E111666EDE0}"/>
                  </a:ext>
                </a:extLst>
              </p:cNvPr>
              <p:cNvSpPr txBox="1"/>
              <p:nvPr/>
            </p:nvSpPr>
            <p:spPr>
              <a:xfrm>
                <a:off x="6685276" y="3569711"/>
                <a:ext cx="26400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“Chris”}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A424B6-EF8A-DA4E-8A19-14687461EA7A}"/>
                  </a:ext>
                </a:extLst>
              </p:cNvPr>
              <p:cNvSpPr txBox="1"/>
              <p:nvPr/>
            </p:nvSpPr>
            <p:spPr>
              <a:xfrm>
                <a:off x="6644207" y="4291741"/>
                <a:ext cx="249594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“Matt”}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2499EC-FC48-A145-BD6A-6C6C10015F3A}"/>
                  </a:ext>
                </a:extLst>
              </p:cNvPr>
              <p:cNvSpPr txBox="1"/>
              <p:nvPr/>
            </p:nvSpPr>
            <p:spPr>
              <a:xfrm>
                <a:off x="6685276" y="5032167"/>
                <a:ext cx="273876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“James”}</a:t>
                </a:r>
              </a:p>
            </p:txBody>
          </p:sp>
        </p:grp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E1EB2D-F832-E34E-B4A4-3C2AB0FFDB1C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040370" y="5049196"/>
            <a:ext cx="680631" cy="10411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BBBBC0-72C8-5240-991F-02A74553D761}"/>
              </a:ext>
            </a:extLst>
          </p:cNvPr>
          <p:cNvGrpSpPr/>
          <p:nvPr/>
        </p:nvGrpSpPr>
        <p:grpSpPr>
          <a:xfrm>
            <a:off x="4721001" y="3607654"/>
            <a:ext cx="2277996" cy="3146836"/>
            <a:chOff x="6432530" y="2821358"/>
            <a:chExt cx="2396296" cy="3933132"/>
          </a:xfrm>
        </p:grpSpPr>
        <p:pic>
          <p:nvPicPr>
            <p:cNvPr id="24" name="Picture 4" descr="The Click To Message Feature Can Also Be Implemented - Empty Phone Frame  PNG Image | Transparent PNG Free Download on SeekPNG">
              <a:extLst>
                <a:ext uri="{FF2B5EF4-FFF2-40B4-BE49-F238E27FC236}">
                  <a16:creationId xmlns:a16="http://schemas.microsoft.com/office/drawing/2014/main" id="{C15058CD-745D-C44F-964F-68699762C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530" y="2821358"/>
              <a:ext cx="2396296" cy="3933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C7BDA8-AD08-314C-9345-50E4E27946BA}"/>
                </a:ext>
              </a:extLst>
            </p:cNvPr>
            <p:cNvSpPr txBox="1"/>
            <p:nvPr/>
          </p:nvSpPr>
          <p:spPr>
            <a:xfrm>
              <a:off x="6990080" y="3589664"/>
              <a:ext cx="640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D9D3605-5573-8840-842C-8D8EACCA75C9}"/>
                </a:ext>
              </a:extLst>
            </p:cNvPr>
            <p:cNvSpPr txBox="1"/>
            <p:nvPr/>
          </p:nvSpPr>
          <p:spPr>
            <a:xfrm>
              <a:off x="6990080" y="3958996"/>
              <a:ext cx="640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CFE9A8-2835-BD44-AEE0-31B06020CC98}"/>
                </a:ext>
              </a:extLst>
            </p:cNvPr>
            <p:cNvSpPr txBox="1"/>
            <p:nvPr/>
          </p:nvSpPr>
          <p:spPr>
            <a:xfrm>
              <a:off x="6990080" y="4319257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Chris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3B654C-EE3C-6547-BC3E-D32FE7EBF599}"/>
                </a:ext>
              </a:extLst>
            </p:cNvPr>
            <p:cNvSpPr txBox="1"/>
            <p:nvPr/>
          </p:nvSpPr>
          <p:spPr>
            <a:xfrm>
              <a:off x="6990080" y="4655808"/>
              <a:ext cx="1057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Matt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74F1A6-B4E8-5240-BDB3-5B355314D9FF}"/>
                </a:ext>
              </a:extLst>
            </p:cNvPr>
            <p:cNvSpPr txBox="1"/>
            <p:nvPr/>
          </p:nvSpPr>
          <p:spPr>
            <a:xfrm>
              <a:off x="6990080" y="5039737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James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DBB1A2F-3472-354F-A444-96C9069B5D93}"/>
              </a:ext>
            </a:extLst>
          </p:cNvPr>
          <p:cNvSpPr txBox="1"/>
          <p:nvPr/>
        </p:nvSpPr>
        <p:spPr>
          <a:xfrm>
            <a:off x="7529022" y="4158728"/>
            <a:ext cx="39714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recall, the dream is something along the lines of this, right?</a:t>
            </a:r>
          </a:p>
          <a:p>
            <a:endParaRPr lang="en-US" dirty="0"/>
          </a:p>
          <a:p>
            <a:r>
              <a:rPr lang="en-US" dirty="0"/>
              <a:t>We have our nice array of data, and we want some way to render that data to the screen.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What might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</a:t>
            </a:r>
            <a:r>
              <a:rPr lang="en-US" b="1" dirty="0">
                <a:solidFill>
                  <a:schemeClr val="accent1"/>
                </a:solidFill>
              </a:rPr>
              <a:t> refer to?</a:t>
            </a:r>
          </a:p>
        </p:txBody>
      </p:sp>
    </p:spTree>
    <p:extLst>
      <p:ext uri="{BB962C8B-B14F-4D97-AF65-F5344CB8AC3E}">
        <p14:creationId xmlns:p14="http://schemas.microsoft.com/office/powerpoint/2010/main" val="368724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Lists!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Lists are a very fundamental part of a lot of apps!</a:t>
            </a:r>
          </a:p>
          <a:p>
            <a:endParaRPr lang="en-US" sz="2000" dirty="0"/>
          </a:p>
          <a:p>
            <a:r>
              <a:rPr lang="en-US" sz="2000" dirty="0"/>
              <a:t>They are so fundamental, that you might not even think of the content of the lists *as* lists!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81467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11349516" cy="4610126"/>
          </a:xfrm>
        </p:spPr>
        <p:txBody>
          <a:bodyPr>
            <a:normAutofit/>
          </a:bodyPr>
          <a:lstStyle/>
          <a:p>
            <a:r>
              <a:rPr lang="en-US" sz="2000" dirty="0"/>
              <a:t>You might be tempted to guess that </a:t>
            </a:r>
            <a:r>
              <a:rPr lang="en-US" sz="2000" dirty="0">
                <a:latin typeface="Consolas" panose="020B0609020204030204" pitchFamily="49" charset="0"/>
              </a:rPr>
              <a:t>element</a:t>
            </a:r>
            <a:r>
              <a:rPr lang="en-US" sz="2000" dirty="0"/>
              <a:t> refers to the element in the array that we are currently rendering.</a:t>
            </a:r>
          </a:p>
          <a:p>
            <a:r>
              <a:rPr lang="en-US" sz="2000" dirty="0"/>
              <a:t>E.g., starting at the top of the list, passing that element into the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renderItem</a:t>
            </a:r>
            <a:r>
              <a:rPr lang="en-US" sz="2000" dirty="0"/>
              <a:t> function, </a:t>
            </a:r>
            <a:r>
              <a:rPr lang="en-US" sz="2000" dirty="0" err="1">
                <a:latin typeface="Consolas" panose="020B0609020204030204" pitchFamily="49" charset="0"/>
              </a:rPr>
              <a:t>renderItem</a:t>
            </a:r>
            <a:r>
              <a:rPr lang="en-US" sz="2000" dirty="0"/>
              <a:t> using it to produce some JSX, which then gets rendered onto our phone screen.</a:t>
            </a:r>
            <a:endParaRPr lang="en-US" sz="17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85E64C-7572-A741-8CDB-4D903D626212}"/>
              </a:ext>
            </a:extLst>
          </p:cNvPr>
          <p:cNvGrpSpPr/>
          <p:nvPr/>
        </p:nvGrpSpPr>
        <p:grpSpPr>
          <a:xfrm>
            <a:off x="133033" y="3992919"/>
            <a:ext cx="3584573" cy="2888423"/>
            <a:chOff x="5843820" y="2014194"/>
            <a:chExt cx="3770726" cy="361015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A90D60A-D7B4-644C-91DE-FA810C5DF444}"/>
                </a:ext>
              </a:extLst>
            </p:cNvPr>
            <p:cNvGrpSpPr/>
            <p:nvPr/>
          </p:nvGrpSpPr>
          <p:grpSpPr>
            <a:xfrm>
              <a:off x="5843820" y="2014194"/>
              <a:ext cx="3770726" cy="3610150"/>
              <a:chOff x="5843820" y="2014194"/>
              <a:chExt cx="3770726" cy="361015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B5D7119-FDA9-BE44-B04B-45B8B829B512}"/>
                  </a:ext>
                </a:extLst>
              </p:cNvPr>
              <p:cNvSpPr/>
              <p:nvPr/>
            </p:nvSpPr>
            <p:spPr>
              <a:xfrm>
                <a:off x="5843821" y="201419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CCCE930-BBE2-D745-8837-E512C627ED64}"/>
                  </a:ext>
                </a:extLst>
              </p:cNvPr>
              <p:cNvSpPr/>
              <p:nvPr/>
            </p:nvSpPr>
            <p:spPr>
              <a:xfrm>
                <a:off x="5843821" y="273622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C4DA33-E2B2-4445-A006-AC4E855D8886}"/>
                  </a:ext>
                </a:extLst>
              </p:cNvPr>
              <p:cNvSpPr/>
              <p:nvPr/>
            </p:nvSpPr>
            <p:spPr>
              <a:xfrm>
                <a:off x="5843821" y="345825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ED2B05-6537-674F-803E-F5A3A2066231}"/>
                  </a:ext>
                </a:extLst>
              </p:cNvPr>
              <p:cNvSpPr/>
              <p:nvPr/>
            </p:nvSpPr>
            <p:spPr>
              <a:xfrm>
                <a:off x="5843820" y="418028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4EA087-58B9-5842-BC52-7759BB8E938E}"/>
                  </a:ext>
                </a:extLst>
              </p:cNvPr>
              <p:cNvSpPr/>
              <p:nvPr/>
            </p:nvSpPr>
            <p:spPr>
              <a:xfrm>
                <a:off x="5843820" y="4908986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B8478B1-63C7-C142-97A4-BF4882B319BB}"/>
                </a:ext>
              </a:extLst>
            </p:cNvPr>
            <p:cNvGrpSpPr/>
            <p:nvPr/>
          </p:nvGrpSpPr>
          <p:grpSpPr>
            <a:xfrm>
              <a:off x="6644207" y="2143571"/>
              <a:ext cx="2779832" cy="3381039"/>
              <a:chOff x="6644207" y="2143571"/>
              <a:chExt cx="2779832" cy="338103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28417B-7903-A44F-9533-F4C334158067}"/>
                  </a:ext>
                </a:extLst>
              </p:cNvPr>
              <p:cNvSpPr txBox="1"/>
              <p:nvPr/>
            </p:nvSpPr>
            <p:spPr>
              <a:xfrm>
                <a:off x="6685276" y="2143571"/>
                <a:ext cx="241380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 name: “Ben”}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B1C05D-48D1-1D4F-BEF5-FCBC1BCB0C27}"/>
                  </a:ext>
                </a:extLst>
              </p:cNvPr>
              <p:cNvSpPr txBox="1"/>
              <p:nvPr/>
            </p:nvSpPr>
            <p:spPr>
              <a:xfrm>
                <a:off x="6685276" y="2826652"/>
                <a:ext cx="235404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“Ted”}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B1777F-272E-BA44-A629-2E111666EDE0}"/>
                  </a:ext>
                </a:extLst>
              </p:cNvPr>
              <p:cNvSpPr txBox="1"/>
              <p:nvPr/>
            </p:nvSpPr>
            <p:spPr>
              <a:xfrm>
                <a:off x="6685276" y="3569711"/>
                <a:ext cx="26400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“Chris”}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A424B6-EF8A-DA4E-8A19-14687461EA7A}"/>
                  </a:ext>
                </a:extLst>
              </p:cNvPr>
              <p:cNvSpPr txBox="1"/>
              <p:nvPr/>
            </p:nvSpPr>
            <p:spPr>
              <a:xfrm>
                <a:off x="6644207" y="4291741"/>
                <a:ext cx="249594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“Matt”}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2499EC-FC48-A145-BD6A-6C6C10015F3A}"/>
                  </a:ext>
                </a:extLst>
              </p:cNvPr>
              <p:cNvSpPr txBox="1"/>
              <p:nvPr/>
            </p:nvSpPr>
            <p:spPr>
              <a:xfrm>
                <a:off x="6685276" y="5032167"/>
                <a:ext cx="273876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“James”}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BBBBC0-72C8-5240-991F-02A74553D761}"/>
              </a:ext>
            </a:extLst>
          </p:cNvPr>
          <p:cNvGrpSpPr/>
          <p:nvPr/>
        </p:nvGrpSpPr>
        <p:grpSpPr>
          <a:xfrm>
            <a:off x="9411903" y="3749746"/>
            <a:ext cx="2277996" cy="3146836"/>
            <a:chOff x="6432530" y="2821358"/>
            <a:chExt cx="2396296" cy="3933132"/>
          </a:xfrm>
        </p:grpSpPr>
        <p:pic>
          <p:nvPicPr>
            <p:cNvPr id="24" name="Picture 4" descr="The Click To Message Feature Can Also Be Implemented - Empty Phone Frame  PNG Image | Transparent PNG Free Download on SeekPNG">
              <a:extLst>
                <a:ext uri="{FF2B5EF4-FFF2-40B4-BE49-F238E27FC236}">
                  <a16:creationId xmlns:a16="http://schemas.microsoft.com/office/drawing/2014/main" id="{C15058CD-745D-C44F-964F-68699762C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530" y="2821358"/>
              <a:ext cx="2396296" cy="3933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C7BDA8-AD08-314C-9345-50E4E27946BA}"/>
                </a:ext>
              </a:extLst>
            </p:cNvPr>
            <p:cNvSpPr txBox="1"/>
            <p:nvPr/>
          </p:nvSpPr>
          <p:spPr>
            <a:xfrm>
              <a:off x="6990080" y="3589664"/>
              <a:ext cx="640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Ben</a:t>
              </a:r>
            </a:p>
          </p:txBody>
        </p:sp>
      </p:grp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97358E51-4D19-384B-9C96-DFACA4246855}"/>
              </a:ext>
            </a:extLst>
          </p:cNvPr>
          <p:cNvCxnSpPr>
            <a:cxnSpLocks/>
            <a:endCxn id="31" idx="1"/>
          </p:cNvCxnSpPr>
          <p:nvPr/>
        </p:nvCxnSpPr>
        <p:spPr>
          <a:xfrm rot="16200000" flipH="1">
            <a:off x="3727844" y="4423563"/>
            <a:ext cx="920432" cy="86089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84A7D9B-1BD7-7442-8FDF-D3F56C0B53EB}"/>
              </a:ext>
            </a:extLst>
          </p:cNvPr>
          <p:cNvSpPr txBox="1"/>
          <p:nvPr/>
        </p:nvSpPr>
        <p:spPr>
          <a:xfrm>
            <a:off x="4618509" y="5129562"/>
            <a:ext cx="3118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renderItem</a:t>
            </a:r>
            <a:r>
              <a:rPr lang="en-US" dirty="0"/>
              <a:t>({name: “Ben”})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51675CF8-5876-664A-ACD0-F62062B683A6}"/>
              </a:ext>
            </a:extLst>
          </p:cNvPr>
          <p:cNvCxnSpPr>
            <a:stCxn id="31" idx="3"/>
            <a:endCxn id="25" idx="1"/>
          </p:cNvCxnSpPr>
          <p:nvPr/>
        </p:nvCxnSpPr>
        <p:spPr>
          <a:xfrm flipV="1">
            <a:off x="7737248" y="4512204"/>
            <a:ext cx="2204680" cy="80202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BD451E81-0C2E-42EE-A28F-3E81FFDE1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07" y="555870"/>
            <a:ext cx="635690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0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11349516" cy="4610126"/>
          </a:xfrm>
        </p:spPr>
        <p:txBody>
          <a:bodyPr>
            <a:normAutofit/>
          </a:bodyPr>
          <a:lstStyle/>
          <a:p>
            <a:r>
              <a:rPr lang="en-US" sz="2000" dirty="0"/>
              <a:t>And then doing the same thing with the next item on the list…</a:t>
            </a:r>
            <a:endParaRPr lang="en-US" sz="17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85E64C-7572-A741-8CDB-4D903D626212}"/>
              </a:ext>
            </a:extLst>
          </p:cNvPr>
          <p:cNvGrpSpPr/>
          <p:nvPr/>
        </p:nvGrpSpPr>
        <p:grpSpPr>
          <a:xfrm>
            <a:off x="133033" y="3992919"/>
            <a:ext cx="3584573" cy="2888423"/>
            <a:chOff x="5843820" y="2014194"/>
            <a:chExt cx="3770726" cy="361015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A90D60A-D7B4-644C-91DE-FA810C5DF444}"/>
                </a:ext>
              </a:extLst>
            </p:cNvPr>
            <p:cNvGrpSpPr/>
            <p:nvPr/>
          </p:nvGrpSpPr>
          <p:grpSpPr>
            <a:xfrm>
              <a:off x="5843820" y="2014194"/>
              <a:ext cx="3770726" cy="3610150"/>
              <a:chOff x="5843820" y="2014194"/>
              <a:chExt cx="3770726" cy="361015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B5D7119-FDA9-BE44-B04B-45B8B829B512}"/>
                  </a:ext>
                </a:extLst>
              </p:cNvPr>
              <p:cNvSpPr/>
              <p:nvPr/>
            </p:nvSpPr>
            <p:spPr>
              <a:xfrm>
                <a:off x="5843821" y="201419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CCCE930-BBE2-D745-8837-E512C627ED64}"/>
                  </a:ext>
                </a:extLst>
              </p:cNvPr>
              <p:cNvSpPr/>
              <p:nvPr/>
            </p:nvSpPr>
            <p:spPr>
              <a:xfrm>
                <a:off x="5843821" y="273622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C4DA33-E2B2-4445-A006-AC4E855D8886}"/>
                  </a:ext>
                </a:extLst>
              </p:cNvPr>
              <p:cNvSpPr/>
              <p:nvPr/>
            </p:nvSpPr>
            <p:spPr>
              <a:xfrm>
                <a:off x="5843821" y="345825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ED2B05-6537-674F-803E-F5A3A2066231}"/>
                  </a:ext>
                </a:extLst>
              </p:cNvPr>
              <p:cNvSpPr/>
              <p:nvPr/>
            </p:nvSpPr>
            <p:spPr>
              <a:xfrm>
                <a:off x="5843820" y="418028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4EA087-58B9-5842-BC52-7759BB8E938E}"/>
                  </a:ext>
                </a:extLst>
              </p:cNvPr>
              <p:cNvSpPr/>
              <p:nvPr/>
            </p:nvSpPr>
            <p:spPr>
              <a:xfrm>
                <a:off x="5843820" y="4908986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B8478B1-63C7-C142-97A4-BF4882B319BB}"/>
                </a:ext>
              </a:extLst>
            </p:cNvPr>
            <p:cNvGrpSpPr/>
            <p:nvPr/>
          </p:nvGrpSpPr>
          <p:grpSpPr>
            <a:xfrm>
              <a:off x="6644207" y="2143571"/>
              <a:ext cx="2779832" cy="3381039"/>
              <a:chOff x="6644207" y="2143571"/>
              <a:chExt cx="2779832" cy="338103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28417B-7903-A44F-9533-F4C334158067}"/>
                  </a:ext>
                </a:extLst>
              </p:cNvPr>
              <p:cNvSpPr txBox="1"/>
              <p:nvPr/>
            </p:nvSpPr>
            <p:spPr>
              <a:xfrm>
                <a:off x="6685276" y="2143571"/>
                <a:ext cx="241380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 name: “Ben”}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B1C05D-48D1-1D4F-BEF5-FCBC1BCB0C27}"/>
                  </a:ext>
                </a:extLst>
              </p:cNvPr>
              <p:cNvSpPr txBox="1"/>
              <p:nvPr/>
            </p:nvSpPr>
            <p:spPr>
              <a:xfrm>
                <a:off x="6685276" y="2826652"/>
                <a:ext cx="235404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“Ted”}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B1777F-272E-BA44-A629-2E111666EDE0}"/>
                  </a:ext>
                </a:extLst>
              </p:cNvPr>
              <p:cNvSpPr txBox="1"/>
              <p:nvPr/>
            </p:nvSpPr>
            <p:spPr>
              <a:xfrm>
                <a:off x="6685276" y="3569711"/>
                <a:ext cx="26400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“Chris”}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A424B6-EF8A-DA4E-8A19-14687461EA7A}"/>
                  </a:ext>
                </a:extLst>
              </p:cNvPr>
              <p:cNvSpPr txBox="1"/>
              <p:nvPr/>
            </p:nvSpPr>
            <p:spPr>
              <a:xfrm>
                <a:off x="6644207" y="4291741"/>
                <a:ext cx="249594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“Matt”}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2499EC-FC48-A145-BD6A-6C6C10015F3A}"/>
                  </a:ext>
                </a:extLst>
              </p:cNvPr>
              <p:cNvSpPr txBox="1"/>
              <p:nvPr/>
            </p:nvSpPr>
            <p:spPr>
              <a:xfrm>
                <a:off x="6685276" y="5032167"/>
                <a:ext cx="273876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“James”}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BBBBC0-72C8-5240-991F-02A74553D761}"/>
              </a:ext>
            </a:extLst>
          </p:cNvPr>
          <p:cNvGrpSpPr/>
          <p:nvPr/>
        </p:nvGrpSpPr>
        <p:grpSpPr>
          <a:xfrm>
            <a:off x="9411903" y="3749746"/>
            <a:ext cx="2277996" cy="3146836"/>
            <a:chOff x="6432530" y="2821358"/>
            <a:chExt cx="2396296" cy="3933132"/>
          </a:xfrm>
        </p:grpSpPr>
        <p:pic>
          <p:nvPicPr>
            <p:cNvPr id="24" name="Picture 4" descr="The Click To Message Feature Can Also Be Implemented - Empty Phone Frame  PNG Image | Transparent PNG Free Download on SeekPNG">
              <a:extLst>
                <a:ext uri="{FF2B5EF4-FFF2-40B4-BE49-F238E27FC236}">
                  <a16:creationId xmlns:a16="http://schemas.microsoft.com/office/drawing/2014/main" id="{C15058CD-745D-C44F-964F-68699762C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530" y="2821358"/>
              <a:ext cx="2396296" cy="3933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C7BDA8-AD08-314C-9345-50E4E27946BA}"/>
                </a:ext>
              </a:extLst>
            </p:cNvPr>
            <p:cNvSpPr txBox="1"/>
            <p:nvPr/>
          </p:nvSpPr>
          <p:spPr>
            <a:xfrm>
              <a:off x="6990080" y="3589664"/>
              <a:ext cx="640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Ben</a:t>
              </a:r>
            </a:p>
          </p:txBody>
        </p:sp>
      </p:grp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97358E51-4D19-384B-9C96-DFACA4246855}"/>
              </a:ext>
            </a:extLst>
          </p:cNvPr>
          <p:cNvCxnSpPr>
            <a:cxnSpLocks/>
            <a:stCxn id="18" idx="3"/>
            <a:endCxn id="31" idx="1"/>
          </p:cNvCxnSpPr>
          <p:nvPr/>
        </p:nvCxnSpPr>
        <p:spPr>
          <a:xfrm>
            <a:off x="3717606" y="4856777"/>
            <a:ext cx="900903" cy="4574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84A7D9B-1BD7-7442-8FDF-D3F56C0B53EB}"/>
              </a:ext>
            </a:extLst>
          </p:cNvPr>
          <p:cNvSpPr txBox="1"/>
          <p:nvPr/>
        </p:nvSpPr>
        <p:spPr>
          <a:xfrm>
            <a:off x="4618509" y="5129562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renderItem</a:t>
            </a:r>
            <a:r>
              <a:rPr lang="en-US" dirty="0"/>
              <a:t>({name: “Ted”})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51675CF8-5876-664A-ACD0-F62062B683A6}"/>
              </a:ext>
            </a:extLst>
          </p:cNvPr>
          <p:cNvCxnSpPr>
            <a:cxnSpLocks/>
            <a:stCxn id="31" idx="3"/>
            <a:endCxn id="26" idx="1"/>
          </p:cNvCxnSpPr>
          <p:nvPr/>
        </p:nvCxnSpPr>
        <p:spPr>
          <a:xfrm flipV="1">
            <a:off x="7736670" y="4807701"/>
            <a:ext cx="2205258" cy="50652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DAC7656-E450-FA42-85CC-2675982C564D}"/>
              </a:ext>
            </a:extLst>
          </p:cNvPr>
          <p:cNvSpPr txBox="1"/>
          <p:nvPr/>
        </p:nvSpPr>
        <p:spPr>
          <a:xfrm>
            <a:off x="9941928" y="4659952"/>
            <a:ext cx="608973" cy="295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D02E0F9-AADD-49DF-A2DA-20369B180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07" y="555870"/>
            <a:ext cx="635690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93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11349516" cy="4610126"/>
          </a:xfrm>
        </p:spPr>
        <p:txBody>
          <a:bodyPr>
            <a:normAutofit/>
          </a:bodyPr>
          <a:lstStyle/>
          <a:p>
            <a:r>
              <a:rPr lang="en-US" sz="2000" dirty="0"/>
              <a:t>And the next item… and so on…</a:t>
            </a:r>
          </a:p>
          <a:p>
            <a:r>
              <a:rPr lang="en-US" sz="2000" dirty="0"/>
              <a:t>And this is </a:t>
            </a:r>
            <a:r>
              <a:rPr lang="en-US" sz="2000" b="1" dirty="0"/>
              <a:t>mostly</a:t>
            </a:r>
            <a:r>
              <a:rPr lang="en-US" sz="2000" dirty="0"/>
              <a:t> what’s happening, but not exactly!</a:t>
            </a:r>
          </a:p>
          <a:p>
            <a:pPr lvl="1"/>
            <a:r>
              <a:rPr lang="en-US" sz="1800" dirty="0"/>
              <a:t>It totally is going through each element in our array one by one and invoking the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renderItem</a:t>
            </a:r>
            <a:r>
              <a:rPr lang="en-US" sz="1800" dirty="0"/>
              <a:t> function on each one…</a:t>
            </a:r>
          </a:p>
          <a:p>
            <a:pPr lvl="1"/>
            <a:r>
              <a:rPr lang="en-US" sz="1800" dirty="0"/>
              <a:t>The difference is that it isn’t the exact same object EXACTLY that is being passed in!  It is instead a (similar!) object that also contains some </a:t>
            </a:r>
            <a:r>
              <a:rPr lang="en-US" sz="1800"/>
              <a:t>additional metadata.</a:t>
            </a:r>
            <a:endParaRPr lang="en-US" sz="1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85E64C-7572-A741-8CDB-4D903D626212}"/>
              </a:ext>
            </a:extLst>
          </p:cNvPr>
          <p:cNvGrpSpPr/>
          <p:nvPr/>
        </p:nvGrpSpPr>
        <p:grpSpPr>
          <a:xfrm>
            <a:off x="133033" y="3992919"/>
            <a:ext cx="3584573" cy="2888423"/>
            <a:chOff x="5843820" y="2014194"/>
            <a:chExt cx="3770726" cy="361015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A90D60A-D7B4-644C-91DE-FA810C5DF444}"/>
                </a:ext>
              </a:extLst>
            </p:cNvPr>
            <p:cNvGrpSpPr/>
            <p:nvPr/>
          </p:nvGrpSpPr>
          <p:grpSpPr>
            <a:xfrm>
              <a:off x="5843820" y="2014194"/>
              <a:ext cx="3770726" cy="3610150"/>
              <a:chOff x="5843820" y="2014194"/>
              <a:chExt cx="3770726" cy="361015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B5D7119-FDA9-BE44-B04B-45B8B829B512}"/>
                  </a:ext>
                </a:extLst>
              </p:cNvPr>
              <p:cNvSpPr/>
              <p:nvPr/>
            </p:nvSpPr>
            <p:spPr>
              <a:xfrm>
                <a:off x="5843821" y="201419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CCCE930-BBE2-D745-8837-E512C627ED64}"/>
                  </a:ext>
                </a:extLst>
              </p:cNvPr>
              <p:cNvSpPr/>
              <p:nvPr/>
            </p:nvSpPr>
            <p:spPr>
              <a:xfrm>
                <a:off x="5843821" y="273622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C4DA33-E2B2-4445-A006-AC4E855D8886}"/>
                  </a:ext>
                </a:extLst>
              </p:cNvPr>
              <p:cNvSpPr/>
              <p:nvPr/>
            </p:nvSpPr>
            <p:spPr>
              <a:xfrm>
                <a:off x="5843821" y="345825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ED2B05-6537-674F-803E-F5A3A2066231}"/>
                  </a:ext>
                </a:extLst>
              </p:cNvPr>
              <p:cNvSpPr/>
              <p:nvPr/>
            </p:nvSpPr>
            <p:spPr>
              <a:xfrm>
                <a:off x="5843820" y="418028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4EA087-58B9-5842-BC52-7759BB8E938E}"/>
                  </a:ext>
                </a:extLst>
              </p:cNvPr>
              <p:cNvSpPr/>
              <p:nvPr/>
            </p:nvSpPr>
            <p:spPr>
              <a:xfrm>
                <a:off x="5843820" y="4908986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B8478B1-63C7-C142-97A4-BF4882B319BB}"/>
                </a:ext>
              </a:extLst>
            </p:cNvPr>
            <p:cNvGrpSpPr/>
            <p:nvPr/>
          </p:nvGrpSpPr>
          <p:grpSpPr>
            <a:xfrm>
              <a:off x="6644207" y="2143571"/>
              <a:ext cx="2779832" cy="3381039"/>
              <a:chOff x="6644207" y="2143571"/>
              <a:chExt cx="2779832" cy="338103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28417B-7903-A44F-9533-F4C334158067}"/>
                  </a:ext>
                </a:extLst>
              </p:cNvPr>
              <p:cNvSpPr txBox="1"/>
              <p:nvPr/>
            </p:nvSpPr>
            <p:spPr>
              <a:xfrm>
                <a:off x="6685276" y="2143571"/>
                <a:ext cx="241380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 name: “Ben”}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B1C05D-48D1-1D4F-BEF5-FCBC1BCB0C27}"/>
                  </a:ext>
                </a:extLst>
              </p:cNvPr>
              <p:cNvSpPr txBox="1"/>
              <p:nvPr/>
            </p:nvSpPr>
            <p:spPr>
              <a:xfrm>
                <a:off x="6685276" y="2826652"/>
                <a:ext cx="235404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“Ted”}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B1777F-272E-BA44-A629-2E111666EDE0}"/>
                  </a:ext>
                </a:extLst>
              </p:cNvPr>
              <p:cNvSpPr txBox="1"/>
              <p:nvPr/>
            </p:nvSpPr>
            <p:spPr>
              <a:xfrm>
                <a:off x="6685276" y="3569711"/>
                <a:ext cx="26400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“Chris”}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A424B6-EF8A-DA4E-8A19-14687461EA7A}"/>
                  </a:ext>
                </a:extLst>
              </p:cNvPr>
              <p:cNvSpPr txBox="1"/>
              <p:nvPr/>
            </p:nvSpPr>
            <p:spPr>
              <a:xfrm>
                <a:off x="6644207" y="4291741"/>
                <a:ext cx="249594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“Matt”}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2499EC-FC48-A145-BD6A-6C6C10015F3A}"/>
                  </a:ext>
                </a:extLst>
              </p:cNvPr>
              <p:cNvSpPr txBox="1"/>
              <p:nvPr/>
            </p:nvSpPr>
            <p:spPr>
              <a:xfrm>
                <a:off x="6685276" y="5032167"/>
                <a:ext cx="273876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“James”}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BBBBC0-72C8-5240-991F-02A74553D761}"/>
              </a:ext>
            </a:extLst>
          </p:cNvPr>
          <p:cNvGrpSpPr/>
          <p:nvPr/>
        </p:nvGrpSpPr>
        <p:grpSpPr>
          <a:xfrm>
            <a:off x="9411903" y="3749746"/>
            <a:ext cx="2277996" cy="3146836"/>
            <a:chOff x="6432530" y="2821358"/>
            <a:chExt cx="2396296" cy="3933132"/>
          </a:xfrm>
        </p:grpSpPr>
        <p:pic>
          <p:nvPicPr>
            <p:cNvPr id="24" name="Picture 4" descr="The Click To Message Feature Can Also Be Implemented - Empty Phone Frame  PNG Image | Transparent PNG Free Download on SeekPNG">
              <a:extLst>
                <a:ext uri="{FF2B5EF4-FFF2-40B4-BE49-F238E27FC236}">
                  <a16:creationId xmlns:a16="http://schemas.microsoft.com/office/drawing/2014/main" id="{C15058CD-745D-C44F-964F-68699762C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530" y="2821358"/>
              <a:ext cx="2396296" cy="3933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C7BDA8-AD08-314C-9345-50E4E27946BA}"/>
                </a:ext>
              </a:extLst>
            </p:cNvPr>
            <p:cNvSpPr txBox="1"/>
            <p:nvPr/>
          </p:nvSpPr>
          <p:spPr>
            <a:xfrm>
              <a:off x="6990080" y="3589664"/>
              <a:ext cx="640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D9D3605-5573-8840-842C-8D8EACCA75C9}"/>
                </a:ext>
              </a:extLst>
            </p:cNvPr>
            <p:cNvSpPr txBox="1"/>
            <p:nvPr/>
          </p:nvSpPr>
          <p:spPr>
            <a:xfrm>
              <a:off x="6990080" y="3958996"/>
              <a:ext cx="640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CFE9A8-2835-BD44-AEE0-31B06020CC98}"/>
                </a:ext>
              </a:extLst>
            </p:cNvPr>
            <p:cNvSpPr txBox="1"/>
            <p:nvPr/>
          </p:nvSpPr>
          <p:spPr>
            <a:xfrm>
              <a:off x="6990080" y="4319257"/>
              <a:ext cx="128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Chris</a:t>
              </a:r>
            </a:p>
          </p:txBody>
        </p:sp>
      </p:grp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97358E51-4D19-384B-9C96-DFACA4246855}"/>
              </a:ext>
            </a:extLst>
          </p:cNvPr>
          <p:cNvCxnSpPr>
            <a:cxnSpLocks/>
            <a:stCxn id="19" idx="3"/>
            <a:endCxn id="31" idx="1"/>
          </p:cNvCxnSpPr>
          <p:nvPr/>
        </p:nvCxnSpPr>
        <p:spPr>
          <a:xfrm flipV="1">
            <a:off x="3717606" y="5314228"/>
            <a:ext cx="900903" cy="12023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84A7D9B-1BD7-7442-8FDF-D3F56C0B53EB}"/>
              </a:ext>
            </a:extLst>
          </p:cNvPr>
          <p:cNvSpPr txBox="1"/>
          <p:nvPr/>
        </p:nvSpPr>
        <p:spPr>
          <a:xfrm>
            <a:off x="4618509" y="5129562"/>
            <a:ext cx="3315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renderItem</a:t>
            </a:r>
            <a:r>
              <a:rPr lang="en-US" dirty="0"/>
              <a:t>({name: “Chris”})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6BDC4C2E-95F4-E840-9996-7A8B19960F80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7736670" y="5095940"/>
            <a:ext cx="2205258" cy="21829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7D963B22-A91C-446D-9198-CFF283C1D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07" y="555870"/>
            <a:ext cx="635690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82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11349516" cy="4610126"/>
          </a:xfrm>
        </p:spPr>
        <p:txBody>
          <a:bodyPr>
            <a:normAutofit/>
          </a:bodyPr>
          <a:lstStyle/>
          <a:p>
            <a:r>
              <a:rPr lang="en-US" sz="2000" dirty="0"/>
              <a:t>When we pass in the first element in our array to the function, “element” has *more* than just the object in the array. </a:t>
            </a:r>
          </a:p>
          <a:p>
            <a:pPr lvl="1"/>
            <a:r>
              <a:rPr lang="en-US" sz="1800" dirty="0"/>
              <a:t>It has an </a:t>
            </a:r>
            <a:r>
              <a:rPr lang="en-US" sz="1800" dirty="0">
                <a:latin typeface="Consolas" panose="020B0609020204030204" pitchFamily="49" charset="0"/>
              </a:rPr>
              <a:t>item</a:t>
            </a:r>
            <a:r>
              <a:rPr lang="en-US" sz="1800" dirty="0"/>
              <a:t> property – that property holds the original data.</a:t>
            </a:r>
          </a:p>
          <a:p>
            <a:pPr lvl="1"/>
            <a:r>
              <a:rPr lang="en-US" sz="1800" dirty="0"/>
              <a:t>It also has an </a:t>
            </a:r>
            <a:r>
              <a:rPr lang="en-US" sz="1800" dirty="0">
                <a:latin typeface="Consolas" panose="020B0609020204030204" pitchFamily="49" charset="0"/>
              </a:rPr>
              <a:t>index</a:t>
            </a:r>
            <a:r>
              <a:rPr lang="en-US" sz="1800" dirty="0"/>
              <a:t> property – letting you know what index in the original array the data comes from.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85E64C-7572-A741-8CDB-4D903D626212}"/>
              </a:ext>
            </a:extLst>
          </p:cNvPr>
          <p:cNvGrpSpPr/>
          <p:nvPr/>
        </p:nvGrpSpPr>
        <p:grpSpPr>
          <a:xfrm>
            <a:off x="133033" y="3992919"/>
            <a:ext cx="3584573" cy="2888423"/>
            <a:chOff x="5843820" y="2014194"/>
            <a:chExt cx="3770726" cy="361015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A90D60A-D7B4-644C-91DE-FA810C5DF444}"/>
                </a:ext>
              </a:extLst>
            </p:cNvPr>
            <p:cNvGrpSpPr/>
            <p:nvPr/>
          </p:nvGrpSpPr>
          <p:grpSpPr>
            <a:xfrm>
              <a:off x="5843820" y="2014194"/>
              <a:ext cx="3770726" cy="3610150"/>
              <a:chOff x="5843820" y="2014194"/>
              <a:chExt cx="3770726" cy="361015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B5D7119-FDA9-BE44-B04B-45B8B829B512}"/>
                  </a:ext>
                </a:extLst>
              </p:cNvPr>
              <p:cNvSpPr/>
              <p:nvPr/>
            </p:nvSpPr>
            <p:spPr>
              <a:xfrm>
                <a:off x="5843821" y="201419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CCCE930-BBE2-D745-8837-E512C627ED64}"/>
                  </a:ext>
                </a:extLst>
              </p:cNvPr>
              <p:cNvSpPr/>
              <p:nvPr/>
            </p:nvSpPr>
            <p:spPr>
              <a:xfrm>
                <a:off x="5843821" y="273622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C4DA33-E2B2-4445-A006-AC4E855D8886}"/>
                  </a:ext>
                </a:extLst>
              </p:cNvPr>
              <p:cNvSpPr/>
              <p:nvPr/>
            </p:nvSpPr>
            <p:spPr>
              <a:xfrm>
                <a:off x="5843821" y="345825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ED2B05-6537-674F-803E-F5A3A2066231}"/>
                  </a:ext>
                </a:extLst>
              </p:cNvPr>
              <p:cNvSpPr/>
              <p:nvPr/>
            </p:nvSpPr>
            <p:spPr>
              <a:xfrm>
                <a:off x="5843820" y="418028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4EA087-58B9-5842-BC52-7759BB8E938E}"/>
                  </a:ext>
                </a:extLst>
              </p:cNvPr>
              <p:cNvSpPr/>
              <p:nvPr/>
            </p:nvSpPr>
            <p:spPr>
              <a:xfrm>
                <a:off x="5843820" y="4908986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B8478B1-63C7-C142-97A4-BF4882B319BB}"/>
                </a:ext>
              </a:extLst>
            </p:cNvPr>
            <p:cNvGrpSpPr/>
            <p:nvPr/>
          </p:nvGrpSpPr>
          <p:grpSpPr>
            <a:xfrm>
              <a:off x="6644207" y="2143571"/>
              <a:ext cx="2779832" cy="3381039"/>
              <a:chOff x="6644207" y="2143571"/>
              <a:chExt cx="2779832" cy="338103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28417B-7903-A44F-9533-F4C334158067}"/>
                  </a:ext>
                </a:extLst>
              </p:cNvPr>
              <p:cNvSpPr txBox="1"/>
              <p:nvPr/>
            </p:nvSpPr>
            <p:spPr>
              <a:xfrm>
                <a:off x="6685276" y="2143571"/>
                <a:ext cx="241380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 name: “Ben”}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B1C05D-48D1-1D4F-BEF5-FCBC1BCB0C27}"/>
                  </a:ext>
                </a:extLst>
              </p:cNvPr>
              <p:cNvSpPr txBox="1"/>
              <p:nvPr/>
            </p:nvSpPr>
            <p:spPr>
              <a:xfrm>
                <a:off x="6685276" y="2826652"/>
                <a:ext cx="235404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“Ted”}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B1777F-272E-BA44-A629-2E111666EDE0}"/>
                  </a:ext>
                </a:extLst>
              </p:cNvPr>
              <p:cNvSpPr txBox="1"/>
              <p:nvPr/>
            </p:nvSpPr>
            <p:spPr>
              <a:xfrm>
                <a:off x="6685276" y="3569711"/>
                <a:ext cx="26400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“Chris”}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A424B6-EF8A-DA4E-8A19-14687461EA7A}"/>
                  </a:ext>
                </a:extLst>
              </p:cNvPr>
              <p:cNvSpPr txBox="1"/>
              <p:nvPr/>
            </p:nvSpPr>
            <p:spPr>
              <a:xfrm>
                <a:off x="6644207" y="4291741"/>
                <a:ext cx="249594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“Matt”}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2499EC-FC48-A145-BD6A-6C6C10015F3A}"/>
                  </a:ext>
                </a:extLst>
              </p:cNvPr>
              <p:cNvSpPr txBox="1"/>
              <p:nvPr/>
            </p:nvSpPr>
            <p:spPr>
              <a:xfrm>
                <a:off x="6685276" y="5032167"/>
                <a:ext cx="273876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“James”}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BBBBC0-72C8-5240-991F-02A74553D761}"/>
              </a:ext>
            </a:extLst>
          </p:cNvPr>
          <p:cNvGrpSpPr/>
          <p:nvPr/>
        </p:nvGrpSpPr>
        <p:grpSpPr>
          <a:xfrm>
            <a:off x="9411903" y="3749746"/>
            <a:ext cx="2277996" cy="3146836"/>
            <a:chOff x="6432530" y="2821358"/>
            <a:chExt cx="2396296" cy="3933132"/>
          </a:xfrm>
        </p:grpSpPr>
        <p:pic>
          <p:nvPicPr>
            <p:cNvPr id="24" name="Picture 4" descr="The Click To Message Feature Can Also Be Implemented - Empty Phone Frame  PNG Image | Transparent PNG Free Download on SeekPNG">
              <a:extLst>
                <a:ext uri="{FF2B5EF4-FFF2-40B4-BE49-F238E27FC236}">
                  <a16:creationId xmlns:a16="http://schemas.microsoft.com/office/drawing/2014/main" id="{C15058CD-745D-C44F-964F-68699762C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530" y="2821358"/>
              <a:ext cx="2396296" cy="3933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C7BDA8-AD08-314C-9345-50E4E27946BA}"/>
                </a:ext>
              </a:extLst>
            </p:cNvPr>
            <p:cNvSpPr txBox="1"/>
            <p:nvPr/>
          </p:nvSpPr>
          <p:spPr>
            <a:xfrm>
              <a:off x="6990080" y="3589664"/>
              <a:ext cx="640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Ben</a:t>
              </a:r>
            </a:p>
          </p:txBody>
        </p:sp>
      </p:grp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97358E51-4D19-384B-9C96-DFACA4246855}"/>
              </a:ext>
            </a:extLst>
          </p:cNvPr>
          <p:cNvCxnSpPr>
            <a:cxnSpLocks/>
            <a:stCxn id="17" idx="3"/>
            <a:endCxn id="31" idx="1"/>
          </p:cNvCxnSpPr>
          <p:nvPr/>
        </p:nvCxnSpPr>
        <p:spPr>
          <a:xfrm>
            <a:off x="3717606" y="4279092"/>
            <a:ext cx="900903" cy="36386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84A7D9B-1BD7-7442-8FDF-D3F56C0B53EB}"/>
              </a:ext>
            </a:extLst>
          </p:cNvPr>
          <p:cNvSpPr txBox="1"/>
          <p:nvPr/>
        </p:nvSpPr>
        <p:spPr>
          <a:xfrm>
            <a:off x="4618509" y="4458287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renderItem</a:t>
            </a:r>
            <a:r>
              <a:rPr lang="en-US" dirty="0">
                <a:latin typeface="Consolas" panose="020B0609020204030204" pitchFamily="49" charset="0"/>
              </a:rPr>
              <a:t>(element)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6BDC4C2E-95F4-E840-9996-7A8B19960F80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7209283" y="4512204"/>
            <a:ext cx="2732645" cy="13074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7D963B22-A91C-446D-9198-CFF283C1D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07" y="555870"/>
            <a:ext cx="6356909" cy="1143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1D013D1-E37A-4C0D-A392-63B224A78BE7}"/>
              </a:ext>
            </a:extLst>
          </p:cNvPr>
          <p:cNvSpPr txBox="1"/>
          <p:nvPr/>
        </p:nvSpPr>
        <p:spPr>
          <a:xfrm>
            <a:off x="4059108" y="5060140"/>
            <a:ext cx="50778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what </a:t>
            </a:r>
            <a:r>
              <a:rPr lang="en-US" dirty="0">
                <a:latin typeface="Consolas" panose="020B0609020204030204" pitchFamily="49" charset="0"/>
              </a:rPr>
              <a:t>element</a:t>
            </a:r>
            <a:r>
              <a:rPr lang="en-US" dirty="0"/>
              <a:t> would look like at first: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item : { name : “Ben” },</a:t>
            </a:r>
          </a:p>
          <a:p>
            <a:r>
              <a:rPr lang="en-US" dirty="0"/>
              <a:t>  index : 0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799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11349516" cy="4610126"/>
          </a:xfrm>
        </p:spPr>
        <p:txBody>
          <a:bodyPr>
            <a:normAutofit/>
          </a:bodyPr>
          <a:lstStyle/>
          <a:p>
            <a:r>
              <a:rPr lang="en-US" sz="2000" dirty="0"/>
              <a:t>When we pass in the first element in our array to the function, “element” has *more* than just the object in the array. </a:t>
            </a:r>
          </a:p>
          <a:p>
            <a:pPr lvl="1"/>
            <a:r>
              <a:rPr lang="en-US" sz="1800" dirty="0"/>
              <a:t>It has an </a:t>
            </a:r>
            <a:r>
              <a:rPr lang="en-US" sz="1800" dirty="0">
                <a:latin typeface="Consolas" panose="020B0609020204030204" pitchFamily="49" charset="0"/>
              </a:rPr>
              <a:t>item</a:t>
            </a:r>
            <a:r>
              <a:rPr lang="en-US" sz="1800" dirty="0"/>
              <a:t> property – that property holds the original data.</a:t>
            </a:r>
          </a:p>
          <a:p>
            <a:pPr lvl="1"/>
            <a:r>
              <a:rPr lang="en-US" sz="1800" dirty="0"/>
              <a:t>It also has an </a:t>
            </a:r>
            <a:r>
              <a:rPr lang="en-US" sz="1800" dirty="0">
                <a:latin typeface="Consolas" panose="020B0609020204030204" pitchFamily="49" charset="0"/>
              </a:rPr>
              <a:t>index</a:t>
            </a:r>
            <a:r>
              <a:rPr lang="en-US" sz="1800" dirty="0"/>
              <a:t> property – letting you know what index in the original array the data comes from.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85E64C-7572-A741-8CDB-4D903D626212}"/>
              </a:ext>
            </a:extLst>
          </p:cNvPr>
          <p:cNvGrpSpPr/>
          <p:nvPr/>
        </p:nvGrpSpPr>
        <p:grpSpPr>
          <a:xfrm>
            <a:off x="133033" y="3992919"/>
            <a:ext cx="3584573" cy="2888423"/>
            <a:chOff x="5843820" y="2014194"/>
            <a:chExt cx="3770726" cy="361015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A90D60A-D7B4-644C-91DE-FA810C5DF444}"/>
                </a:ext>
              </a:extLst>
            </p:cNvPr>
            <p:cNvGrpSpPr/>
            <p:nvPr/>
          </p:nvGrpSpPr>
          <p:grpSpPr>
            <a:xfrm>
              <a:off x="5843820" y="2014194"/>
              <a:ext cx="3770726" cy="3610150"/>
              <a:chOff x="5843820" y="2014194"/>
              <a:chExt cx="3770726" cy="361015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B5D7119-FDA9-BE44-B04B-45B8B829B512}"/>
                  </a:ext>
                </a:extLst>
              </p:cNvPr>
              <p:cNvSpPr/>
              <p:nvPr/>
            </p:nvSpPr>
            <p:spPr>
              <a:xfrm>
                <a:off x="5843821" y="201419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CCCE930-BBE2-D745-8837-E512C627ED64}"/>
                  </a:ext>
                </a:extLst>
              </p:cNvPr>
              <p:cNvSpPr/>
              <p:nvPr/>
            </p:nvSpPr>
            <p:spPr>
              <a:xfrm>
                <a:off x="5843821" y="273622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C4DA33-E2B2-4445-A006-AC4E855D8886}"/>
                  </a:ext>
                </a:extLst>
              </p:cNvPr>
              <p:cNvSpPr/>
              <p:nvPr/>
            </p:nvSpPr>
            <p:spPr>
              <a:xfrm>
                <a:off x="5843821" y="345825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ED2B05-6537-674F-803E-F5A3A2066231}"/>
                  </a:ext>
                </a:extLst>
              </p:cNvPr>
              <p:cNvSpPr/>
              <p:nvPr/>
            </p:nvSpPr>
            <p:spPr>
              <a:xfrm>
                <a:off x="5843820" y="418028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4EA087-58B9-5842-BC52-7759BB8E938E}"/>
                  </a:ext>
                </a:extLst>
              </p:cNvPr>
              <p:cNvSpPr/>
              <p:nvPr/>
            </p:nvSpPr>
            <p:spPr>
              <a:xfrm>
                <a:off x="5843820" y="4908986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B8478B1-63C7-C142-97A4-BF4882B319BB}"/>
                </a:ext>
              </a:extLst>
            </p:cNvPr>
            <p:cNvGrpSpPr/>
            <p:nvPr/>
          </p:nvGrpSpPr>
          <p:grpSpPr>
            <a:xfrm>
              <a:off x="6644207" y="2143571"/>
              <a:ext cx="2779832" cy="3381039"/>
              <a:chOff x="6644207" y="2143571"/>
              <a:chExt cx="2779832" cy="338103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28417B-7903-A44F-9533-F4C334158067}"/>
                  </a:ext>
                </a:extLst>
              </p:cNvPr>
              <p:cNvSpPr txBox="1"/>
              <p:nvPr/>
            </p:nvSpPr>
            <p:spPr>
              <a:xfrm>
                <a:off x="6685276" y="2143571"/>
                <a:ext cx="241380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 name: “Ben”}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B1C05D-48D1-1D4F-BEF5-FCBC1BCB0C27}"/>
                  </a:ext>
                </a:extLst>
              </p:cNvPr>
              <p:cNvSpPr txBox="1"/>
              <p:nvPr/>
            </p:nvSpPr>
            <p:spPr>
              <a:xfrm>
                <a:off x="6685276" y="2826652"/>
                <a:ext cx="235404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“Ted”}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B1777F-272E-BA44-A629-2E111666EDE0}"/>
                  </a:ext>
                </a:extLst>
              </p:cNvPr>
              <p:cNvSpPr txBox="1"/>
              <p:nvPr/>
            </p:nvSpPr>
            <p:spPr>
              <a:xfrm>
                <a:off x="6685276" y="3569711"/>
                <a:ext cx="26400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“Chris”}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A424B6-EF8A-DA4E-8A19-14687461EA7A}"/>
                  </a:ext>
                </a:extLst>
              </p:cNvPr>
              <p:cNvSpPr txBox="1"/>
              <p:nvPr/>
            </p:nvSpPr>
            <p:spPr>
              <a:xfrm>
                <a:off x="6644207" y="4291741"/>
                <a:ext cx="249594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“Matt”}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2499EC-FC48-A145-BD6A-6C6C10015F3A}"/>
                  </a:ext>
                </a:extLst>
              </p:cNvPr>
              <p:cNvSpPr txBox="1"/>
              <p:nvPr/>
            </p:nvSpPr>
            <p:spPr>
              <a:xfrm>
                <a:off x="6685276" y="5032167"/>
                <a:ext cx="273876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“James”}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BBBBC0-72C8-5240-991F-02A74553D761}"/>
              </a:ext>
            </a:extLst>
          </p:cNvPr>
          <p:cNvGrpSpPr/>
          <p:nvPr/>
        </p:nvGrpSpPr>
        <p:grpSpPr>
          <a:xfrm>
            <a:off x="9411903" y="3749746"/>
            <a:ext cx="2277996" cy="3146836"/>
            <a:chOff x="6432530" y="2821358"/>
            <a:chExt cx="2396296" cy="3933132"/>
          </a:xfrm>
        </p:grpSpPr>
        <p:pic>
          <p:nvPicPr>
            <p:cNvPr id="24" name="Picture 4" descr="The Click To Message Feature Can Also Be Implemented - Empty Phone Frame  PNG Image | Transparent PNG Free Download on SeekPNG">
              <a:extLst>
                <a:ext uri="{FF2B5EF4-FFF2-40B4-BE49-F238E27FC236}">
                  <a16:creationId xmlns:a16="http://schemas.microsoft.com/office/drawing/2014/main" id="{C15058CD-745D-C44F-964F-68699762C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530" y="2821358"/>
              <a:ext cx="2396296" cy="3933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C7BDA8-AD08-314C-9345-50E4E27946BA}"/>
                </a:ext>
              </a:extLst>
            </p:cNvPr>
            <p:cNvSpPr txBox="1"/>
            <p:nvPr/>
          </p:nvSpPr>
          <p:spPr>
            <a:xfrm>
              <a:off x="6990080" y="3589664"/>
              <a:ext cx="640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Ben</a:t>
              </a:r>
            </a:p>
          </p:txBody>
        </p:sp>
      </p:grp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97358E51-4D19-384B-9C96-DFACA4246855}"/>
              </a:ext>
            </a:extLst>
          </p:cNvPr>
          <p:cNvCxnSpPr>
            <a:cxnSpLocks/>
            <a:stCxn id="18" idx="3"/>
            <a:endCxn id="31" idx="1"/>
          </p:cNvCxnSpPr>
          <p:nvPr/>
        </p:nvCxnSpPr>
        <p:spPr>
          <a:xfrm flipV="1">
            <a:off x="3717606" y="4642953"/>
            <a:ext cx="900903" cy="2138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84A7D9B-1BD7-7442-8FDF-D3F56C0B53EB}"/>
              </a:ext>
            </a:extLst>
          </p:cNvPr>
          <p:cNvSpPr txBox="1"/>
          <p:nvPr/>
        </p:nvSpPr>
        <p:spPr>
          <a:xfrm>
            <a:off x="4618509" y="4458287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renderItem</a:t>
            </a:r>
            <a:r>
              <a:rPr lang="en-US" dirty="0">
                <a:latin typeface="Consolas" panose="020B0609020204030204" pitchFamily="49" charset="0"/>
              </a:rPr>
              <a:t>(element)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6BDC4C2E-95F4-E840-9996-7A8B19960F80}"/>
              </a:ext>
            </a:extLst>
          </p:cNvPr>
          <p:cNvCxnSpPr>
            <a:cxnSpLocks/>
            <a:stCxn id="31" idx="3"/>
            <a:endCxn id="26" idx="1"/>
          </p:cNvCxnSpPr>
          <p:nvPr/>
        </p:nvCxnSpPr>
        <p:spPr>
          <a:xfrm>
            <a:off x="7209283" y="4642953"/>
            <a:ext cx="2732645" cy="16474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7D963B22-A91C-446D-9198-CFF283C1D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07" y="555870"/>
            <a:ext cx="6356909" cy="1143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1D013D1-E37A-4C0D-A392-63B224A78BE7}"/>
              </a:ext>
            </a:extLst>
          </p:cNvPr>
          <p:cNvSpPr txBox="1"/>
          <p:nvPr/>
        </p:nvSpPr>
        <p:spPr>
          <a:xfrm>
            <a:off x="4059108" y="5060140"/>
            <a:ext cx="50778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what </a:t>
            </a:r>
            <a:r>
              <a:rPr lang="en-US" dirty="0">
                <a:latin typeface="Consolas" panose="020B0609020204030204" pitchFamily="49" charset="0"/>
              </a:rPr>
              <a:t>element</a:t>
            </a:r>
            <a:r>
              <a:rPr lang="en-US" dirty="0"/>
              <a:t> would look like at first: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item : { name : “Ted” },</a:t>
            </a:r>
          </a:p>
          <a:p>
            <a:r>
              <a:rPr lang="en-US" dirty="0"/>
              <a:t>  index : 1</a:t>
            </a:r>
          </a:p>
          <a:p>
            <a:r>
              <a:rPr lang="en-US" dirty="0"/>
              <a:t>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727CAF-DA2B-4E85-8F23-F16F6E5BCFCF}"/>
              </a:ext>
            </a:extLst>
          </p:cNvPr>
          <p:cNvSpPr txBox="1"/>
          <p:nvPr/>
        </p:nvSpPr>
        <p:spPr>
          <a:xfrm>
            <a:off x="9941928" y="4659952"/>
            <a:ext cx="608973" cy="295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Ted</a:t>
            </a:r>
          </a:p>
        </p:txBody>
      </p:sp>
    </p:spTree>
    <p:extLst>
      <p:ext uri="{BB962C8B-B14F-4D97-AF65-F5344CB8AC3E}">
        <p14:creationId xmlns:p14="http://schemas.microsoft.com/office/powerpoint/2010/main" val="2219657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11349516" cy="4610126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So often, it’s the item property that we actually care about, since that’s the data from our array, and presumably what we want to render to our devices.</a:t>
            </a:r>
            <a:endParaRPr lang="en-US" sz="1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85E64C-7572-A741-8CDB-4D903D626212}"/>
              </a:ext>
            </a:extLst>
          </p:cNvPr>
          <p:cNvGrpSpPr/>
          <p:nvPr/>
        </p:nvGrpSpPr>
        <p:grpSpPr>
          <a:xfrm>
            <a:off x="133033" y="3992919"/>
            <a:ext cx="3584573" cy="2888423"/>
            <a:chOff x="5843820" y="2014194"/>
            <a:chExt cx="3770726" cy="361015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A90D60A-D7B4-644C-91DE-FA810C5DF444}"/>
                </a:ext>
              </a:extLst>
            </p:cNvPr>
            <p:cNvGrpSpPr/>
            <p:nvPr/>
          </p:nvGrpSpPr>
          <p:grpSpPr>
            <a:xfrm>
              <a:off x="5843820" y="2014194"/>
              <a:ext cx="3770726" cy="3610150"/>
              <a:chOff x="5843820" y="2014194"/>
              <a:chExt cx="3770726" cy="361015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B5D7119-FDA9-BE44-B04B-45B8B829B512}"/>
                  </a:ext>
                </a:extLst>
              </p:cNvPr>
              <p:cNvSpPr/>
              <p:nvPr/>
            </p:nvSpPr>
            <p:spPr>
              <a:xfrm>
                <a:off x="5843821" y="201419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CCCE930-BBE2-D745-8837-E512C627ED64}"/>
                  </a:ext>
                </a:extLst>
              </p:cNvPr>
              <p:cNvSpPr/>
              <p:nvPr/>
            </p:nvSpPr>
            <p:spPr>
              <a:xfrm>
                <a:off x="5843821" y="273622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2C4DA33-E2B2-4445-A006-AC4E855D8886}"/>
                  </a:ext>
                </a:extLst>
              </p:cNvPr>
              <p:cNvSpPr/>
              <p:nvPr/>
            </p:nvSpPr>
            <p:spPr>
              <a:xfrm>
                <a:off x="5843821" y="345825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ED2B05-6537-674F-803E-F5A3A2066231}"/>
                  </a:ext>
                </a:extLst>
              </p:cNvPr>
              <p:cNvSpPr/>
              <p:nvPr/>
            </p:nvSpPr>
            <p:spPr>
              <a:xfrm>
                <a:off x="5843820" y="418028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4EA087-58B9-5842-BC52-7759BB8E938E}"/>
                  </a:ext>
                </a:extLst>
              </p:cNvPr>
              <p:cNvSpPr/>
              <p:nvPr/>
            </p:nvSpPr>
            <p:spPr>
              <a:xfrm>
                <a:off x="5843820" y="4908986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B8478B1-63C7-C142-97A4-BF4882B319BB}"/>
                </a:ext>
              </a:extLst>
            </p:cNvPr>
            <p:cNvGrpSpPr/>
            <p:nvPr/>
          </p:nvGrpSpPr>
          <p:grpSpPr>
            <a:xfrm>
              <a:off x="6644207" y="2143571"/>
              <a:ext cx="2779832" cy="3381039"/>
              <a:chOff x="6644207" y="2143571"/>
              <a:chExt cx="2779832" cy="338103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28417B-7903-A44F-9533-F4C334158067}"/>
                  </a:ext>
                </a:extLst>
              </p:cNvPr>
              <p:cNvSpPr txBox="1"/>
              <p:nvPr/>
            </p:nvSpPr>
            <p:spPr>
              <a:xfrm>
                <a:off x="6685276" y="2143571"/>
                <a:ext cx="241380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 name: “Ben”}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B1C05D-48D1-1D4F-BEF5-FCBC1BCB0C27}"/>
                  </a:ext>
                </a:extLst>
              </p:cNvPr>
              <p:cNvSpPr txBox="1"/>
              <p:nvPr/>
            </p:nvSpPr>
            <p:spPr>
              <a:xfrm>
                <a:off x="6685276" y="2826652"/>
                <a:ext cx="235404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“Ted”}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B1777F-272E-BA44-A629-2E111666EDE0}"/>
                  </a:ext>
                </a:extLst>
              </p:cNvPr>
              <p:cNvSpPr txBox="1"/>
              <p:nvPr/>
            </p:nvSpPr>
            <p:spPr>
              <a:xfrm>
                <a:off x="6685276" y="3569711"/>
                <a:ext cx="26400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“Chris”}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A424B6-EF8A-DA4E-8A19-14687461EA7A}"/>
                  </a:ext>
                </a:extLst>
              </p:cNvPr>
              <p:cNvSpPr txBox="1"/>
              <p:nvPr/>
            </p:nvSpPr>
            <p:spPr>
              <a:xfrm>
                <a:off x="6644207" y="4291741"/>
                <a:ext cx="249594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“Matt”}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2499EC-FC48-A145-BD6A-6C6C10015F3A}"/>
                  </a:ext>
                </a:extLst>
              </p:cNvPr>
              <p:cNvSpPr txBox="1"/>
              <p:nvPr/>
            </p:nvSpPr>
            <p:spPr>
              <a:xfrm>
                <a:off x="6685276" y="5032167"/>
                <a:ext cx="273876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“James”}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BBBBC0-72C8-5240-991F-02A74553D761}"/>
              </a:ext>
            </a:extLst>
          </p:cNvPr>
          <p:cNvGrpSpPr/>
          <p:nvPr/>
        </p:nvGrpSpPr>
        <p:grpSpPr>
          <a:xfrm>
            <a:off x="9411903" y="3749746"/>
            <a:ext cx="2277996" cy="3146836"/>
            <a:chOff x="6432530" y="2821358"/>
            <a:chExt cx="2396296" cy="3933132"/>
          </a:xfrm>
        </p:grpSpPr>
        <p:pic>
          <p:nvPicPr>
            <p:cNvPr id="24" name="Picture 4" descr="The Click To Message Feature Can Also Be Implemented - Empty Phone Frame  PNG Image | Transparent PNG Free Download on SeekPNG">
              <a:extLst>
                <a:ext uri="{FF2B5EF4-FFF2-40B4-BE49-F238E27FC236}">
                  <a16:creationId xmlns:a16="http://schemas.microsoft.com/office/drawing/2014/main" id="{C15058CD-745D-C44F-964F-68699762C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530" y="2821358"/>
              <a:ext cx="2396296" cy="3933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C7BDA8-AD08-314C-9345-50E4E27946BA}"/>
                </a:ext>
              </a:extLst>
            </p:cNvPr>
            <p:cNvSpPr txBox="1"/>
            <p:nvPr/>
          </p:nvSpPr>
          <p:spPr>
            <a:xfrm>
              <a:off x="6990080" y="3589664"/>
              <a:ext cx="640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Ben</a:t>
              </a:r>
            </a:p>
          </p:txBody>
        </p:sp>
      </p:grp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97358E51-4D19-384B-9C96-DFACA4246855}"/>
              </a:ext>
            </a:extLst>
          </p:cNvPr>
          <p:cNvCxnSpPr>
            <a:cxnSpLocks/>
            <a:stCxn id="18" idx="3"/>
            <a:endCxn id="31" idx="1"/>
          </p:cNvCxnSpPr>
          <p:nvPr/>
        </p:nvCxnSpPr>
        <p:spPr>
          <a:xfrm flipV="1">
            <a:off x="3717606" y="4642953"/>
            <a:ext cx="900903" cy="2138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84A7D9B-1BD7-7442-8FDF-D3F56C0B53EB}"/>
              </a:ext>
            </a:extLst>
          </p:cNvPr>
          <p:cNvSpPr txBox="1"/>
          <p:nvPr/>
        </p:nvSpPr>
        <p:spPr>
          <a:xfrm>
            <a:off x="4618509" y="4458287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renderItem</a:t>
            </a:r>
            <a:r>
              <a:rPr lang="en-US" dirty="0">
                <a:latin typeface="Consolas" panose="020B0609020204030204" pitchFamily="49" charset="0"/>
              </a:rPr>
              <a:t>(element)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6BDC4C2E-95F4-E840-9996-7A8B19960F80}"/>
              </a:ext>
            </a:extLst>
          </p:cNvPr>
          <p:cNvCxnSpPr>
            <a:cxnSpLocks/>
            <a:stCxn id="31" idx="3"/>
            <a:endCxn id="26" idx="1"/>
          </p:cNvCxnSpPr>
          <p:nvPr/>
        </p:nvCxnSpPr>
        <p:spPr>
          <a:xfrm>
            <a:off x="7209283" y="4642953"/>
            <a:ext cx="2732645" cy="16474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7D963B22-A91C-446D-9198-CFF283C1D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07" y="555870"/>
            <a:ext cx="6356909" cy="1143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1D013D1-E37A-4C0D-A392-63B224A78BE7}"/>
              </a:ext>
            </a:extLst>
          </p:cNvPr>
          <p:cNvSpPr txBox="1"/>
          <p:nvPr/>
        </p:nvSpPr>
        <p:spPr>
          <a:xfrm>
            <a:off x="4059108" y="5060140"/>
            <a:ext cx="50778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what </a:t>
            </a:r>
            <a:r>
              <a:rPr lang="en-US" dirty="0">
                <a:latin typeface="Consolas" panose="020B0609020204030204" pitchFamily="49" charset="0"/>
              </a:rPr>
              <a:t>element</a:t>
            </a:r>
            <a:r>
              <a:rPr lang="en-US" dirty="0"/>
              <a:t> would look like at first: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item : { name : “Ted” },</a:t>
            </a:r>
          </a:p>
          <a:p>
            <a:r>
              <a:rPr lang="en-US" dirty="0"/>
              <a:t>  index : 1</a:t>
            </a:r>
          </a:p>
          <a:p>
            <a:r>
              <a:rPr lang="en-US" dirty="0"/>
              <a:t>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727CAF-DA2B-4E85-8F23-F16F6E5BCFCF}"/>
              </a:ext>
            </a:extLst>
          </p:cNvPr>
          <p:cNvSpPr txBox="1"/>
          <p:nvPr/>
        </p:nvSpPr>
        <p:spPr>
          <a:xfrm>
            <a:off x="9941928" y="4659952"/>
            <a:ext cx="608973" cy="295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5639724-7355-4169-88C5-8AC1911F38BF}"/>
                  </a:ext>
                </a:extLst>
              </p14:cNvPr>
              <p14:cNvContentPartPr/>
              <p14:nvPr/>
            </p14:nvContentPartPr>
            <p14:xfrm>
              <a:off x="4096498" y="5499648"/>
              <a:ext cx="2914920" cy="514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5639724-7355-4169-88C5-8AC1911F38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87498" y="5490648"/>
                <a:ext cx="2932560" cy="53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6948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11349516" cy="4610126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Because of this, we can use another </a:t>
            </a:r>
            <a:r>
              <a:rPr lang="en-US" sz="2000" dirty="0" err="1"/>
              <a:t>Javascript</a:t>
            </a:r>
            <a:r>
              <a:rPr lang="en-US" sz="2000" dirty="0"/>
              <a:t> trick, </a:t>
            </a:r>
            <a:r>
              <a:rPr lang="en-US" sz="2000" b="1" dirty="0" err="1"/>
              <a:t>destructuring</a:t>
            </a:r>
            <a:r>
              <a:rPr lang="en-US" sz="2000" dirty="0"/>
              <a:t>, to basically just pass in </a:t>
            </a:r>
            <a:r>
              <a:rPr lang="en-US" sz="2000" dirty="0">
                <a:latin typeface="Consolas" panose="020B0609020204030204" pitchFamily="49" charset="0"/>
              </a:rPr>
              <a:t>item</a:t>
            </a:r>
            <a:r>
              <a:rPr lang="en-US" sz="2000" dirty="0"/>
              <a:t> directly.</a:t>
            </a:r>
          </a:p>
          <a:p>
            <a:pPr lvl="1"/>
            <a:r>
              <a:rPr lang="en-US" sz="1800" dirty="0"/>
              <a:t>(We’ll use it in just a second, but for future reference, here </a:t>
            </a:r>
            <a:r>
              <a:rPr lang="en-US" sz="1800" dirty="0" err="1"/>
              <a:t>ya</a:t>
            </a:r>
            <a:r>
              <a:rPr lang="en-US" sz="1800" dirty="0"/>
              <a:t> go: https://developer.mozilla.org/en-US/docs/Web/JavaScript/Reference/Operators/Destructuring_assignment)</a:t>
            </a:r>
          </a:p>
          <a:p>
            <a:r>
              <a:rPr lang="en-US" sz="2000" dirty="0"/>
              <a:t>Let’s look at our code split across multiple lines, to make it easier to read…</a:t>
            </a:r>
          </a:p>
          <a:p>
            <a:r>
              <a:rPr lang="en-US" sz="2000" dirty="0"/>
              <a:t>This is the same thing as we had before, yeah?</a:t>
            </a:r>
          </a:p>
          <a:p>
            <a:endParaRPr lang="en-US" sz="1800" dirty="0"/>
          </a:p>
        </p:txBody>
      </p:sp>
      <p:pic>
        <p:nvPicPr>
          <p:cNvPr id="33" name="Picture 32" descr="Text&#10;&#10;Description automatically generated">
            <a:extLst>
              <a:ext uri="{FF2B5EF4-FFF2-40B4-BE49-F238E27FC236}">
                <a16:creationId xmlns:a16="http://schemas.microsoft.com/office/drawing/2014/main" id="{5C0C4A61-0847-4BA7-B304-3082D249D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903" y="4660787"/>
            <a:ext cx="5073911" cy="21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5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11349516" cy="4610126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Now, instead of having </a:t>
            </a:r>
            <a:r>
              <a:rPr lang="en-US" sz="2000" dirty="0">
                <a:latin typeface="Consolas" panose="020B0609020204030204" pitchFamily="49" charset="0"/>
              </a:rPr>
              <a:t>element</a:t>
            </a:r>
            <a:r>
              <a:rPr lang="en-US" sz="2000" dirty="0"/>
              <a:t> in our parameter list, we are going to change our parameter list to include </a:t>
            </a:r>
            <a:r>
              <a:rPr lang="en-US" sz="2000" dirty="0">
                <a:latin typeface="Consolas" panose="020B0609020204030204" pitchFamily="49" charset="0"/>
              </a:rPr>
              <a:t>{item} </a:t>
            </a:r>
            <a:r>
              <a:rPr lang="en-US" sz="2000" dirty="0"/>
              <a:t>instead. </a:t>
            </a:r>
          </a:p>
          <a:p>
            <a:r>
              <a:rPr lang="en-US" sz="2000" dirty="0"/>
              <a:t>Like this:</a:t>
            </a:r>
          </a:p>
          <a:p>
            <a:endParaRPr lang="en-US" sz="2000" dirty="0"/>
          </a:p>
          <a:p>
            <a:endParaRPr lang="en-US" sz="18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64B8399-2079-422E-8F47-7C9B17C42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213" y="4237264"/>
            <a:ext cx="4902452" cy="2121009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C672985-B3A5-4992-97D2-772D85AC0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01" y="4053210"/>
            <a:ext cx="5073911" cy="21972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8CCCDEC-9C79-4569-86BE-E96BEAA9D615}"/>
                  </a:ext>
                </a:extLst>
              </p14:cNvPr>
              <p14:cNvContentPartPr/>
              <p14:nvPr/>
            </p14:nvContentPartPr>
            <p14:xfrm>
              <a:off x="3503218" y="5090717"/>
              <a:ext cx="998640" cy="380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8CCCDEC-9C79-4569-86BE-E96BEAA9D6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94221" y="5081708"/>
                <a:ext cx="1016274" cy="398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11B587F-5744-4BAE-BD4B-0A68BEC560E7}"/>
                  </a:ext>
                </a:extLst>
              </p14:cNvPr>
              <p14:cNvContentPartPr/>
              <p14:nvPr/>
            </p14:nvContentPartPr>
            <p14:xfrm>
              <a:off x="9690538" y="5221757"/>
              <a:ext cx="889560" cy="434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11B587F-5744-4BAE-BD4B-0A68BEC560E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81538" y="5212757"/>
                <a:ext cx="907200" cy="45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0694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5898699" cy="4610126"/>
          </a:xfrm>
        </p:spPr>
        <p:txBody>
          <a:bodyPr>
            <a:normAutofit fontScale="92500"/>
          </a:bodyPr>
          <a:lstStyle/>
          <a:p>
            <a:endParaRPr lang="en-US" sz="2000" dirty="0"/>
          </a:p>
          <a:p>
            <a:r>
              <a:rPr lang="en-US" sz="2000" dirty="0"/>
              <a:t>We’ve got lots of nesting going on here, but it’s not so bad!</a:t>
            </a:r>
          </a:p>
          <a:p>
            <a:pPr lvl="1"/>
            <a:r>
              <a:rPr lang="en-US" sz="1800" dirty="0"/>
              <a:t>Everything inside the outer { } defines the function that will be given to the </a:t>
            </a:r>
            <a:r>
              <a:rPr lang="en-US" sz="1800" dirty="0" err="1">
                <a:latin typeface="Consolas" panose="020B0609020204030204" pitchFamily="49" charset="0"/>
              </a:rPr>
              <a:t>renderItem</a:t>
            </a:r>
            <a:r>
              <a:rPr lang="en-US" sz="1800" dirty="0"/>
              <a:t> prop. </a:t>
            </a:r>
            <a:br>
              <a:rPr lang="en-US" sz="1800" dirty="0"/>
            </a:br>
            <a:endParaRPr lang="en-US" sz="1800" dirty="0"/>
          </a:p>
          <a:p>
            <a:pPr lvl="1"/>
            <a:r>
              <a:rPr lang="en-US" sz="1800" dirty="0"/>
              <a:t>Then, the ( ) still represents the parameter list, i.e., what gets input into the function so that it does its job.</a:t>
            </a:r>
          </a:p>
          <a:p>
            <a:pPr lvl="2"/>
            <a:r>
              <a:rPr lang="en-US" sz="1700" dirty="0"/>
              <a:t>We know that it’s going to, one by one, be each element from our array.</a:t>
            </a:r>
          </a:p>
          <a:p>
            <a:pPr marL="548640" lvl="2" indent="0">
              <a:buNone/>
            </a:pPr>
            <a:endParaRPr lang="en-US" sz="1800" dirty="0"/>
          </a:p>
          <a:p>
            <a:pPr lvl="1"/>
            <a:r>
              <a:rPr lang="en-US" sz="1800" dirty="0"/>
              <a:t>Then the {item} </a:t>
            </a:r>
            <a:r>
              <a:rPr lang="en-US" sz="1800" dirty="0" err="1"/>
              <a:t>destructures</a:t>
            </a:r>
            <a:r>
              <a:rPr lang="en-US" sz="1800" dirty="0"/>
              <a:t> the passed in element, passing in only the value of its item property.</a:t>
            </a:r>
          </a:p>
          <a:p>
            <a:endParaRPr lang="en-US" sz="2000" dirty="0"/>
          </a:p>
          <a:p>
            <a:endParaRPr lang="en-US" sz="18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64B8399-2079-422E-8F47-7C9B17C42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213" y="2722798"/>
            <a:ext cx="4902452" cy="21210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EC81633-C357-4D62-A2D4-B4821CF3F100}"/>
                  </a:ext>
                </a:extLst>
              </p14:cNvPr>
              <p14:cNvContentPartPr/>
              <p14:nvPr/>
            </p14:nvContentPartPr>
            <p14:xfrm>
              <a:off x="6283858" y="3130517"/>
              <a:ext cx="5691600" cy="1215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EC81633-C357-4D62-A2D4-B4821CF3F1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65858" y="3112877"/>
                <a:ext cx="5727240" cy="12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F88E2BF-7FC6-476C-B37E-89BDE0675A19}"/>
                  </a:ext>
                </a:extLst>
              </p14:cNvPr>
              <p14:cNvContentPartPr/>
              <p14:nvPr/>
            </p14:nvContentPartPr>
            <p14:xfrm>
              <a:off x="6181258" y="3714437"/>
              <a:ext cx="4420800" cy="565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F88E2BF-7FC6-476C-B37E-89BDE0675A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2618" y="3705797"/>
                <a:ext cx="4438440" cy="5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239AC92-8BC6-4A5B-982D-F49A4A3305DB}"/>
                  </a:ext>
                </a:extLst>
              </p14:cNvPr>
              <p14:cNvContentPartPr/>
              <p14:nvPr/>
            </p14:nvContentPartPr>
            <p14:xfrm>
              <a:off x="6444778" y="4008197"/>
              <a:ext cx="3951360" cy="1792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239AC92-8BC6-4A5B-982D-F49A4A3305D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35778" y="3999557"/>
                <a:ext cx="3969000" cy="181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125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5898699" cy="4610126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So, OK, great! We’ve dealt with the parameter list!</a:t>
            </a:r>
          </a:p>
          <a:p>
            <a:endParaRPr lang="en-US" sz="2000" dirty="0"/>
          </a:p>
          <a:p>
            <a:r>
              <a:rPr lang="en-US" sz="2000" dirty="0"/>
              <a:t>We still haven’t actually dealt with the function body yet! It’s still totally empty!</a:t>
            </a:r>
          </a:p>
          <a:p>
            <a:endParaRPr lang="en-US" sz="2000" dirty="0"/>
          </a:p>
          <a:p>
            <a:r>
              <a:rPr lang="en-US" sz="2000" dirty="0"/>
              <a:t>What goes inside of that?</a:t>
            </a:r>
            <a:endParaRPr lang="en-US" sz="1800" dirty="0"/>
          </a:p>
          <a:p>
            <a:endParaRPr lang="en-US" sz="2000" dirty="0"/>
          </a:p>
          <a:p>
            <a:endParaRPr lang="en-US" sz="1800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D847B371-427F-47C3-AB5B-BA281D583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213" y="2722798"/>
            <a:ext cx="4902452" cy="21210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2AF2883-8DAF-4C2E-BAA0-1EF2C6EAFA32}"/>
                  </a:ext>
                </a:extLst>
              </p14:cNvPr>
              <p14:cNvContentPartPr/>
              <p14:nvPr/>
            </p14:nvContentPartPr>
            <p14:xfrm>
              <a:off x="5807938" y="3626597"/>
              <a:ext cx="5465880" cy="953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2AF2883-8DAF-4C2E-BAA0-1EF2C6EAFA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9298" y="3617597"/>
                <a:ext cx="5483520" cy="97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4635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FB3D6A2-E27E-1F4C-B3B6-7EA830831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781" y="1412955"/>
            <a:ext cx="2965248" cy="5186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53819A-EE4D-EB4D-8385-20FFA6903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813" y="258723"/>
            <a:ext cx="3689987" cy="37633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Lists!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333" y="2014194"/>
            <a:ext cx="3775827" cy="384962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Sure, there are apps out there that really lean into the notion of lists!</a:t>
            </a:r>
          </a:p>
          <a:p>
            <a:endParaRPr lang="en-US" sz="2000" dirty="0"/>
          </a:p>
          <a:p>
            <a:r>
              <a:rPr lang="en-US" sz="2000" dirty="0"/>
              <a:t>Things like your contact list…</a:t>
            </a:r>
          </a:p>
          <a:p>
            <a:endParaRPr lang="en-US" sz="2000" dirty="0"/>
          </a:p>
          <a:p>
            <a:r>
              <a:rPr lang="en-US" sz="2000" dirty="0"/>
              <a:t>Or a grocery list app…</a:t>
            </a:r>
          </a:p>
          <a:p>
            <a:endParaRPr lang="en-US" sz="2000" dirty="0"/>
          </a:p>
          <a:p>
            <a:r>
              <a:rPr lang="en-US" sz="2000" dirty="0"/>
              <a:t>Or To-Do list apps…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BEE569-9D45-D341-A25E-124FD8D47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3806" y="3545840"/>
            <a:ext cx="1681657" cy="315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235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5898699" cy="4610126"/>
          </a:xfrm>
        </p:spPr>
        <p:txBody>
          <a:bodyPr>
            <a:normAutofit lnSpcReduction="10000"/>
          </a:bodyPr>
          <a:lstStyle/>
          <a:p>
            <a:endParaRPr lang="en-US" sz="2000" dirty="0"/>
          </a:p>
          <a:p>
            <a:r>
              <a:rPr lang="en-US" sz="2000" dirty="0"/>
              <a:t>Remember: the whole goal of this </a:t>
            </a:r>
            <a:r>
              <a:rPr lang="en-US" sz="2000" dirty="0" err="1">
                <a:latin typeface="Consolas" panose="020B0609020204030204" pitchFamily="49" charset="0"/>
              </a:rPr>
              <a:t>renderItem</a:t>
            </a:r>
            <a:r>
              <a:rPr lang="en-US" sz="2000" dirty="0"/>
              <a:t> function is to, well, specify how to render any given item!</a:t>
            </a:r>
          </a:p>
          <a:p>
            <a:endParaRPr lang="en-US" sz="2000" dirty="0"/>
          </a:p>
          <a:p>
            <a:r>
              <a:rPr lang="en-US" sz="2000" dirty="0"/>
              <a:t>We’ll do that by having this function return some JSX!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1"/>
                </a:solidFill>
              </a:rPr>
              <a:t>Quick 30 second challenge: what if we simply wanted  to return JSX to render each person’s name? How would  we do that?</a:t>
            </a:r>
            <a:endParaRPr lang="en-US" sz="1800" b="1" dirty="0">
              <a:solidFill>
                <a:schemeClr val="accent1"/>
              </a:solidFill>
            </a:endParaRPr>
          </a:p>
          <a:p>
            <a:endParaRPr lang="en-US" sz="2000" dirty="0"/>
          </a:p>
          <a:p>
            <a:endParaRPr lang="en-US" sz="1800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D847B371-427F-47C3-AB5B-BA281D583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213" y="4149262"/>
            <a:ext cx="4902452" cy="2121009"/>
          </a:xfrm>
          <a:prstGeom prst="rect">
            <a:avLst/>
          </a:prstGeom>
        </p:spPr>
      </p:pic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8BC4F065-7D46-490A-B0E4-CE4E89E68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913" y="1276759"/>
            <a:ext cx="3054507" cy="190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62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5898699" cy="4610126"/>
          </a:xfrm>
        </p:spPr>
        <p:txBody>
          <a:bodyPr>
            <a:normAutofit lnSpcReduction="10000"/>
          </a:bodyPr>
          <a:lstStyle/>
          <a:p>
            <a:endParaRPr lang="en-US" sz="2000" dirty="0"/>
          </a:p>
          <a:p>
            <a:r>
              <a:rPr lang="en-US" sz="2000" dirty="0"/>
              <a:t>Maybe something like this, yeah? Our function body is on line 17</a:t>
            </a:r>
          </a:p>
          <a:p>
            <a:pPr lvl="1"/>
            <a:r>
              <a:rPr lang="en-US" sz="1600" dirty="0"/>
              <a:t>The opening and closing braces for it are on lines 16 and 18.</a:t>
            </a:r>
          </a:p>
          <a:p>
            <a:r>
              <a:rPr lang="en-US" sz="1800" dirty="0"/>
              <a:t>And by this point, we’ve seen all of this before!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return</a:t>
            </a:r>
            <a:r>
              <a:rPr lang="en-US" sz="1600" dirty="0"/>
              <a:t> – we are defining a function that returns some JSX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&lt;Text&gt; …  &lt;/Text&gt;  </a:t>
            </a:r>
            <a:r>
              <a:rPr lang="en-US" sz="1600" dirty="0"/>
              <a:t>-- The opening and closing Text tags, that define that the JSX we are returning is specifically a Text element.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{item.name} </a:t>
            </a:r>
            <a:r>
              <a:rPr lang="en-US" sz="1600" dirty="0"/>
              <a:t>– The way we specify variables. </a:t>
            </a:r>
            <a:r>
              <a:rPr lang="en-US" sz="1600" dirty="0">
                <a:latin typeface="Consolas" panose="020B0609020204030204" pitchFamily="49" charset="0"/>
              </a:rPr>
              <a:t>item</a:t>
            </a:r>
            <a:r>
              <a:rPr lang="en-US" sz="1600" dirty="0"/>
              <a:t> is what we are passing in, representing an item in the </a:t>
            </a:r>
            <a:r>
              <a:rPr lang="en-US" sz="1600" dirty="0" err="1">
                <a:latin typeface="Consolas" panose="020B0609020204030204" pitchFamily="49" charset="0"/>
              </a:rPr>
              <a:t>teacherList</a:t>
            </a:r>
            <a:r>
              <a:rPr lang="en-US" sz="1600" dirty="0"/>
              <a:t> array. We defined each of those items to have a </a:t>
            </a:r>
            <a:r>
              <a:rPr lang="en-US" sz="1600" dirty="0">
                <a:latin typeface="Consolas" panose="020B0609020204030204" pitchFamily="49" charset="0"/>
              </a:rPr>
              <a:t>name</a:t>
            </a:r>
            <a:r>
              <a:rPr lang="en-US" sz="1600" dirty="0"/>
              <a:t> property.</a:t>
            </a:r>
          </a:p>
          <a:p>
            <a:endParaRPr lang="en-US" sz="2000" dirty="0"/>
          </a:p>
          <a:p>
            <a:endParaRPr lang="en-US" sz="1800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754893D-6AC1-4F34-BBB5-09319AE4A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014194"/>
            <a:ext cx="5740695" cy="31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510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2" y="1748147"/>
            <a:ext cx="3215460" cy="4610126"/>
          </a:xfrm>
        </p:spPr>
        <p:txBody>
          <a:bodyPr>
            <a:normAutofit lnSpcReduction="10000"/>
          </a:bodyPr>
          <a:lstStyle/>
          <a:p>
            <a:endParaRPr lang="en-US" sz="2000" dirty="0"/>
          </a:p>
          <a:p>
            <a:r>
              <a:rPr lang="en-US" sz="2000" dirty="0"/>
              <a:t>If you were to save and run this, you should, indeed, see a lovely little list!</a:t>
            </a:r>
          </a:p>
          <a:p>
            <a:pPr lvl="1"/>
            <a:r>
              <a:rPr lang="en-US" sz="1800" dirty="0"/>
              <a:t>But along with the list: a warning message!</a:t>
            </a:r>
          </a:p>
          <a:p>
            <a:pPr lvl="1"/>
            <a:endParaRPr lang="en-US" sz="1800" dirty="0"/>
          </a:p>
          <a:p>
            <a:r>
              <a:rPr lang="en-US" sz="2000" dirty="0"/>
              <a:t>Clicking on the warning message will complain about “missing keys for items” </a:t>
            </a:r>
            <a:endParaRPr lang="en-US" sz="1600" dirty="0"/>
          </a:p>
          <a:p>
            <a:endParaRPr lang="en-US" sz="2000" dirty="0"/>
          </a:p>
          <a:p>
            <a:endParaRPr lang="en-US" sz="1800" dirty="0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ED4C8A56-4CFA-4357-9F04-5F5B3DC0A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072" y="0"/>
            <a:ext cx="3919579" cy="68580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3A189F6-BA49-4D2D-9157-FBAEBBFCD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607" y="0"/>
            <a:ext cx="39483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20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10920403" cy="4610126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So what is it complaining about?</a:t>
            </a:r>
          </a:p>
          <a:p>
            <a:endParaRPr lang="en-US" sz="2000" dirty="0"/>
          </a:p>
          <a:p>
            <a:r>
              <a:rPr lang="en-US" sz="2000" dirty="0"/>
              <a:t>What is a Key Property?</a:t>
            </a:r>
            <a:endParaRPr lang="en-US" sz="1600" dirty="0"/>
          </a:p>
          <a:p>
            <a:endParaRPr lang="en-US" sz="20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55707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10920403" cy="4610126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So what is it complaining about?</a:t>
            </a:r>
          </a:p>
          <a:p>
            <a:endParaRPr lang="en-US" sz="2000" dirty="0"/>
          </a:p>
          <a:p>
            <a:r>
              <a:rPr lang="en-US" sz="2000" dirty="0"/>
              <a:t>What is a Key Property?</a:t>
            </a:r>
          </a:p>
          <a:p>
            <a:endParaRPr lang="en-US" sz="2000" dirty="0"/>
          </a:p>
          <a:p>
            <a:r>
              <a:rPr lang="en-US" sz="2000" dirty="0"/>
              <a:t>And why is it a problem that’s worth fixing?</a:t>
            </a:r>
            <a:endParaRPr lang="en-US" sz="1600" dirty="0"/>
          </a:p>
          <a:p>
            <a:endParaRPr lang="en-US" sz="20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76364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000" strike="sngStrike" dirty="0"/>
              <a:t>Introduction to Lists!</a:t>
            </a:r>
          </a:p>
          <a:p>
            <a:r>
              <a:rPr lang="en-US" sz="2000" strike="sngStrike" dirty="0"/>
              <a:t>The </a:t>
            </a:r>
            <a:r>
              <a:rPr lang="en-US" sz="2000" strike="sngStrike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sz="2000" strike="sngStrike" dirty="0"/>
              <a:t> Element</a:t>
            </a:r>
          </a:p>
          <a:p>
            <a:r>
              <a:rPr lang="en-US" sz="2000" dirty="0"/>
              <a:t>Key Properties</a:t>
            </a:r>
          </a:p>
          <a:p>
            <a:r>
              <a:rPr lang="en-US" sz="2000" dirty="0"/>
              <a:t>Some Additional </a:t>
            </a:r>
            <a:r>
              <a:rPr lang="en-US" sz="2000" dirty="0" err="1"/>
              <a:t>FlatList</a:t>
            </a:r>
            <a:r>
              <a:rPr lang="en-US" sz="2000" dirty="0"/>
              <a:t> Notes</a:t>
            </a:r>
          </a:p>
          <a:p>
            <a:r>
              <a:rPr lang="en-US" sz="2000" dirty="0"/>
              <a:t>A Final Challenge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304395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10920403" cy="4610126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We’ll discuss the solution in just a moment, but first, let’s dig behind the scenes just a smidge to understand *why* we need to solve it.</a:t>
            </a:r>
          </a:p>
          <a:p>
            <a:endParaRPr lang="en-US" sz="2000" dirty="0"/>
          </a:p>
          <a:p>
            <a:r>
              <a:rPr lang="en-US" sz="2000" dirty="0"/>
              <a:t>It ultimately boils down to a performance issue.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134020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10920403" cy="4610126"/>
          </a:xfrm>
        </p:spPr>
        <p:txBody>
          <a:bodyPr>
            <a:normAutofit/>
          </a:bodyPr>
          <a:lstStyle/>
          <a:p>
            <a:r>
              <a:rPr lang="en-US" sz="1800" dirty="0"/>
              <a:t>So, here’s the situation we’re in now, without a Key property.</a:t>
            </a:r>
          </a:p>
          <a:p>
            <a:r>
              <a:rPr lang="en-US" sz="1800" dirty="0"/>
              <a:t>We have our array of data on the left, and the output we’d expect on the phone on the right.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3E61B3-47BA-FD46-8611-8EF050701A30}"/>
              </a:ext>
            </a:extLst>
          </p:cNvPr>
          <p:cNvGrpSpPr/>
          <p:nvPr/>
        </p:nvGrpSpPr>
        <p:grpSpPr>
          <a:xfrm>
            <a:off x="890381" y="3173492"/>
            <a:ext cx="3584573" cy="2888423"/>
            <a:chOff x="5843820" y="2014194"/>
            <a:chExt cx="3770726" cy="361015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BBE9D7E-A298-3F43-A0FD-690165990532}"/>
                </a:ext>
              </a:extLst>
            </p:cNvPr>
            <p:cNvGrpSpPr/>
            <p:nvPr/>
          </p:nvGrpSpPr>
          <p:grpSpPr>
            <a:xfrm>
              <a:off x="5843820" y="2014194"/>
              <a:ext cx="3770726" cy="3610150"/>
              <a:chOff x="5843820" y="2014194"/>
              <a:chExt cx="3770726" cy="361015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D7823C-BFDC-A844-8D25-B9757619FE1B}"/>
                  </a:ext>
                </a:extLst>
              </p:cNvPr>
              <p:cNvSpPr/>
              <p:nvPr/>
            </p:nvSpPr>
            <p:spPr>
              <a:xfrm>
                <a:off x="5843821" y="201419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A9F6539-C1ED-9344-ACDE-AFE08B20336B}"/>
                  </a:ext>
                </a:extLst>
              </p:cNvPr>
              <p:cNvSpPr/>
              <p:nvPr/>
            </p:nvSpPr>
            <p:spPr>
              <a:xfrm>
                <a:off x="5843821" y="273622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443A2DD-027D-D541-B751-1EEBD214E499}"/>
                  </a:ext>
                </a:extLst>
              </p:cNvPr>
              <p:cNvSpPr/>
              <p:nvPr/>
            </p:nvSpPr>
            <p:spPr>
              <a:xfrm>
                <a:off x="5843821" y="345825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DDA2CD7-AAF5-0A42-8CBD-74854415753B}"/>
                  </a:ext>
                </a:extLst>
              </p:cNvPr>
              <p:cNvSpPr/>
              <p:nvPr/>
            </p:nvSpPr>
            <p:spPr>
              <a:xfrm>
                <a:off x="5843820" y="418028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33AE264-B909-4F42-BB9F-4FF209029140}"/>
                  </a:ext>
                </a:extLst>
              </p:cNvPr>
              <p:cNvSpPr/>
              <p:nvPr/>
            </p:nvSpPr>
            <p:spPr>
              <a:xfrm>
                <a:off x="5843820" y="4908986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B7C6694-3DE2-CA44-9C63-52897EE22177}"/>
                </a:ext>
              </a:extLst>
            </p:cNvPr>
            <p:cNvGrpSpPr/>
            <p:nvPr/>
          </p:nvGrpSpPr>
          <p:grpSpPr>
            <a:xfrm>
              <a:off x="6644207" y="2143571"/>
              <a:ext cx="2779832" cy="3381039"/>
              <a:chOff x="6644207" y="2143571"/>
              <a:chExt cx="2779832" cy="338103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A11738-1141-C940-BF2A-73A385F5FF3B}"/>
                  </a:ext>
                </a:extLst>
              </p:cNvPr>
              <p:cNvSpPr txBox="1"/>
              <p:nvPr/>
            </p:nvSpPr>
            <p:spPr>
              <a:xfrm>
                <a:off x="6685276" y="2143571"/>
                <a:ext cx="241380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 name: “Ben”}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0B177C-C4C7-C14B-8E83-DF954A6A6F46}"/>
                  </a:ext>
                </a:extLst>
              </p:cNvPr>
              <p:cNvSpPr txBox="1"/>
              <p:nvPr/>
            </p:nvSpPr>
            <p:spPr>
              <a:xfrm>
                <a:off x="6685276" y="2826652"/>
                <a:ext cx="235404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“Ted”}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62C247-FA72-3449-BAB9-14C71A2ED55D}"/>
                  </a:ext>
                </a:extLst>
              </p:cNvPr>
              <p:cNvSpPr txBox="1"/>
              <p:nvPr/>
            </p:nvSpPr>
            <p:spPr>
              <a:xfrm>
                <a:off x="6685276" y="3569711"/>
                <a:ext cx="26400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“Chris”}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C283D-6E58-C446-AB1F-A5C5E98ADB59}"/>
                  </a:ext>
                </a:extLst>
              </p:cNvPr>
              <p:cNvSpPr txBox="1"/>
              <p:nvPr/>
            </p:nvSpPr>
            <p:spPr>
              <a:xfrm>
                <a:off x="6644207" y="4291741"/>
                <a:ext cx="249594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“Matt”}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270D9C-A061-4943-879B-93456F0D5464}"/>
                  </a:ext>
                </a:extLst>
              </p:cNvPr>
              <p:cNvSpPr txBox="1"/>
              <p:nvPr/>
            </p:nvSpPr>
            <p:spPr>
              <a:xfrm>
                <a:off x="6685276" y="5032167"/>
                <a:ext cx="273876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“James”}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A209FA-792B-5348-A0AE-944783582F4D}"/>
              </a:ext>
            </a:extLst>
          </p:cNvPr>
          <p:cNvGrpSpPr/>
          <p:nvPr/>
        </p:nvGrpSpPr>
        <p:grpSpPr>
          <a:xfrm>
            <a:off x="8142966" y="3041616"/>
            <a:ext cx="2277996" cy="3146836"/>
            <a:chOff x="9636755" y="3429000"/>
            <a:chExt cx="2277996" cy="314683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0F7EDF2-A43E-0940-B4AD-898EF5ED5FC8}"/>
                </a:ext>
              </a:extLst>
            </p:cNvPr>
            <p:cNvGrpSpPr/>
            <p:nvPr/>
          </p:nvGrpSpPr>
          <p:grpSpPr>
            <a:xfrm>
              <a:off x="9636755" y="3429000"/>
              <a:ext cx="2277996" cy="3146836"/>
              <a:chOff x="6432530" y="2821358"/>
              <a:chExt cx="2396296" cy="3933132"/>
            </a:xfrm>
          </p:grpSpPr>
          <p:pic>
            <p:nvPicPr>
              <p:cNvPr id="18" name="Picture 4" descr="The Click To Message Feature Can Also Be Implemented - Empty Phone Frame  PNG Image | Transparent PNG Free Download on SeekPNG">
                <a:extLst>
                  <a:ext uri="{FF2B5EF4-FFF2-40B4-BE49-F238E27FC236}">
                    <a16:creationId xmlns:a16="http://schemas.microsoft.com/office/drawing/2014/main" id="{427F581C-B1FF-9547-B19F-8ACDB1E36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32530" y="2821358"/>
                <a:ext cx="2396296" cy="39331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C5BE7CD-DF92-9646-AB68-A4102C14C0B0}"/>
                  </a:ext>
                </a:extLst>
              </p:cNvPr>
              <p:cNvSpPr txBox="1"/>
              <p:nvPr/>
            </p:nvSpPr>
            <p:spPr>
              <a:xfrm>
                <a:off x="6990080" y="3589664"/>
                <a:ext cx="640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Ben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81B4B4-AE8E-DE4F-BFB3-FD0D8C12D757}"/>
                </a:ext>
              </a:extLst>
            </p:cNvPr>
            <p:cNvSpPr txBox="1"/>
            <p:nvPr/>
          </p:nvSpPr>
          <p:spPr>
            <a:xfrm>
              <a:off x="10166780" y="4322207"/>
              <a:ext cx="608973" cy="29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A0C08B-3B15-1047-9710-CF146C821DCC}"/>
                </a:ext>
              </a:extLst>
            </p:cNvPr>
            <p:cNvSpPr txBox="1"/>
            <p:nvPr/>
          </p:nvSpPr>
          <p:spPr>
            <a:xfrm>
              <a:off x="10166780" y="4610446"/>
              <a:ext cx="1216961" cy="29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Chris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BB4898-315A-A74F-9085-4481D9D2B46A}"/>
                </a:ext>
              </a:extLst>
            </p:cNvPr>
            <p:cNvSpPr txBox="1"/>
            <p:nvPr/>
          </p:nvSpPr>
          <p:spPr>
            <a:xfrm>
              <a:off x="10166780" y="4879715"/>
              <a:ext cx="1005459" cy="29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Matt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48DF7-9D00-3343-AB8D-EFAE6BD800D6}"/>
                </a:ext>
              </a:extLst>
            </p:cNvPr>
            <p:cNvSpPr txBox="1"/>
            <p:nvPr/>
          </p:nvSpPr>
          <p:spPr>
            <a:xfrm>
              <a:off x="10166780" y="5186891"/>
              <a:ext cx="1216961" cy="29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James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F4AECE1-1CB2-D24C-8B64-C46A74CAE6CF}"/>
                  </a:ext>
                </a:extLst>
              </p14:cNvPr>
              <p14:cNvContentPartPr/>
              <p14:nvPr/>
            </p14:nvContentPartPr>
            <p14:xfrm>
              <a:off x="2164485" y="2590849"/>
              <a:ext cx="1381680" cy="388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F4AECE1-1CB2-D24C-8B64-C46A74CAE6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5845" y="2581849"/>
                <a:ext cx="139932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8DF4A9B-3A56-644D-9385-BBD3AEB2398E}"/>
                  </a:ext>
                </a:extLst>
              </p14:cNvPr>
              <p14:cNvContentPartPr/>
              <p14:nvPr/>
            </p14:nvContentPartPr>
            <p14:xfrm>
              <a:off x="2722125" y="2647369"/>
              <a:ext cx="134640" cy="4906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8DF4A9B-3A56-644D-9385-BBD3AEB239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13485" y="2638729"/>
                <a:ext cx="15228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6B9AF05-E875-E541-804C-13E920D91CE4}"/>
                  </a:ext>
                </a:extLst>
              </p14:cNvPr>
              <p14:cNvContentPartPr/>
              <p14:nvPr/>
            </p14:nvContentPartPr>
            <p14:xfrm>
              <a:off x="5639205" y="2538289"/>
              <a:ext cx="3486240" cy="727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6B9AF05-E875-E541-804C-13E920D91CE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30565" y="2529289"/>
                <a:ext cx="35038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79C52F4-501E-0C4E-A160-4005162217E0}"/>
                  </a:ext>
                </a:extLst>
              </p14:cNvPr>
              <p14:cNvContentPartPr/>
              <p14:nvPr/>
            </p14:nvContentPartPr>
            <p14:xfrm>
              <a:off x="7164885" y="2594809"/>
              <a:ext cx="1251720" cy="13273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79C52F4-501E-0C4E-A160-4005162217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55885" y="2586169"/>
                <a:ext cx="1269360" cy="134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7931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10920403" cy="4610126"/>
          </a:xfrm>
        </p:spPr>
        <p:txBody>
          <a:bodyPr>
            <a:normAutofit/>
          </a:bodyPr>
          <a:lstStyle/>
          <a:p>
            <a:r>
              <a:rPr lang="en-US" sz="1800" dirty="0"/>
              <a:t>What do you think would happen to the output if we got rid of one of our records?</a:t>
            </a:r>
          </a:p>
          <a:p>
            <a:r>
              <a:rPr lang="en-US" sz="1800" dirty="0"/>
              <a:t>If you said “it would go away” you’d be right!</a:t>
            </a:r>
          </a:p>
          <a:p>
            <a:r>
              <a:rPr lang="en-US" sz="1800" dirty="0"/>
              <a:t>But the tricky part is – how would it go away…?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3E61B3-47BA-FD46-8611-8EF050701A30}"/>
              </a:ext>
            </a:extLst>
          </p:cNvPr>
          <p:cNvGrpSpPr/>
          <p:nvPr/>
        </p:nvGrpSpPr>
        <p:grpSpPr>
          <a:xfrm>
            <a:off x="890381" y="3173492"/>
            <a:ext cx="3584573" cy="2888423"/>
            <a:chOff x="5843820" y="2014194"/>
            <a:chExt cx="3770726" cy="361015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BBE9D7E-A298-3F43-A0FD-690165990532}"/>
                </a:ext>
              </a:extLst>
            </p:cNvPr>
            <p:cNvGrpSpPr/>
            <p:nvPr/>
          </p:nvGrpSpPr>
          <p:grpSpPr>
            <a:xfrm>
              <a:off x="5843820" y="2014194"/>
              <a:ext cx="3770726" cy="3610150"/>
              <a:chOff x="5843820" y="2014194"/>
              <a:chExt cx="3770726" cy="361015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D7823C-BFDC-A844-8D25-B9757619FE1B}"/>
                  </a:ext>
                </a:extLst>
              </p:cNvPr>
              <p:cNvSpPr/>
              <p:nvPr/>
            </p:nvSpPr>
            <p:spPr>
              <a:xfrm>
                <a:off x="5843821" y="201419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A9F6539-C1ED-9344-ACDE-AFE08B20336B}"/>
                  </a:ext>
                </a:extLst>
              </p:cNvPr>
              <p:cNvSpPr/>
              <p:nvPr/>
            </p:nvSpPr>
            <p:spPr>
              <a:xfrm>
                <a:off x="5843821" y="273622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443A2DD-027D-D541-B751-1EEBD214E499}"/>
                  </a:ext>
                </a:extLst>
              </p:cNvPr>
              <p:cNvSpPr/>
              <p:nvPr/>
            </p:nvSpPr>
            <p:spPr>
              <a:xfrm>
                <a:off x="5843821" y="345825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DDA2CD7-AAF5-0A42-8CBD-74854415753B}"/>
                  </a:ext>
                </a:extLst>
              </p:cNvPr>
              <p:cNvSpPr/>
              <p:nvPr/>
            </p:nvSpPr>
            <p:spPr>
              <a:xfrm>
                <a:off x="5843820" y="418028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33AE264-B909-4F42-BB9F-4FF209029140}"/>
                  </a:ext>
                </a:extLst>
              </p:cNvPr>
              <p:cNvSpPr/>
              <p:nvPr/>
            </p:nvSpPr>
            <p:spPr>
              <a:xfrm>
                <a:off x="5843820" y="4908986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B7C6694-3DE2-CA44-9C63-52897EE22177}"/>
                </a:ext>
              </a:extLst>
            </p:cNvPr>
            <p:cNvGrpSpPr/>
            <p:nvPr/>
          </p:nvGrpSpPr>
          <p:grpSpPr>
            <a:xfrm>
              <a:off x="6644207" y="2143571"/>
              <a:ext cx="2779832" cy="3381039"/>
              <a:chOff x="6644207" y="2143571"/>
              <a:chExt cx="2779832" cy="338103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A11738-1141-C940-BF2A-73A385F5FF3B}"/>
                  </a:ext>
                </a:extLst>
              </p:cNvPr>
              <p:cNvSpPr txBox="1"/>
              <p:nvPr/>
            </p:nvSpPr>
            <p:spPr>
              <a:xfrm>
                <a:off x="6685276" y="2143571"/>
                <a:ext cx="241380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 name: “Ben”}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0B177C-C4C7-C14B-8E83-DF954A6A6F46}"/>
                  </a:ext>
                </a:extLst>
              </p:cNvPr>
              <p:cNvSpPr txBox="1"/>
              <p:nvPr/>
            </p:nvSpPr>
            <p:spPr>
              <a:xfrm>
                <a:off x="6685276" y="2826652"/>
                <a:ext cx="235404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“Ted”}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62C247-FA72-3449-BAB9-14C71A2ED55D}"/>
                  </a:ext>
                </a:extLst>
              </p:cNvPr>
              <p:cNvSpPr txBox="1"/>
              <p:nvPr/>
            </p:nvSpPr>
            <p:spPr>
              <a:xfrm>
                <a:off x="6685276" y="3569711"/>
                <a:ext cx="26400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“Chris”}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C283D-6E58-C446-AB1F-A5C5E98ADB59}"/>
                  </a:ext>
                </a:extLst>
              </p:cNvPr>
              <p:cNvSpPr txBox="1"/>
              <p:nvPr/>
            </p:nvSpPr>
            <p:spPr>
              <a:xfrm>
                <a:off x="6644207" y="4291741"/>
                <a:ext cx="194324" cy="6154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6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270D9C-A061-4943-879B-93456F0D5464}"/>
                  </a:ext>
                </a:extLst>
              </p:cNvPr>
              <p:cNvSpPr txBox="1"/>
              <p:nvPr/>
            </p:nvSpPr>
            <p:spPr>
              <a:xfrm>
                <a:off x="6685276" y="5032167"/>
                <a:ext cx="273876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“James”}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A209FA-792B-5348-A0AE-944783582F4D}"/>
              </a:ext>
            </a:extLst>
          </p:cNvPr>
          <p:cNvGrpSpPr/>
          <p:nvPr/>
        </p:nvGrpSpPr>
        <p:grpSpPr>
          <a:xfrm>
            <a:off x="6809730" y="3064822"/>
            <a:ext cx="2277996" cy="3146836"/>
            <a:chOff x="9636755" y="3429000"/>
            <a:chExt cx="2277996" cy="314683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0F7EDF2-A43E-0940-B4AD-898EF5ED5FC8}"/>
                </a:ext>
              </a:extLst>
            </p:cNvPr>
            <p:cNvGrpSpPr/>
            <p:nvPr/>
          </p:nvGrpSpPr>
          <p:grpSpPr>
            <a:xfrm>
              <a:off x="9636755" y="3429000"/>
              <a:ext cx="2277996" cy="3146836"/>
              <a:chOff x="6432530" y="2821358"/>
              <a:chExt cx="2396296" cy="3933132"/>
            </a:xfrm>
          </p:grpSpPr>
          <p:pic>
            <p:nvPicPr>
              <p:cNvPr id="18" name="Picture 4" descr="The Click To Message Feature Can Also Be Implemented - Empty Phone Frame  PNG Image | Transparent PNG Free Download on SeekPNG">
                <a:extLst>
                  <a:ext uri="{FF2B5EF4-FFF2-40B4-BE49-F238E27FC236}">
                    <a16:creationId xmlns:a16="http://schemas.microsoft.com/office/drawing/2014/main" id="{427F581C-B1FF-9547-B19F-8ACDB1E36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32530" y="2821358"/>
                <a:ext cx="2396296" cy="39331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C5BE7CD-DF92-9646-AB68-A4102C14C0B0}"/>
                  </a:ext>
                </a:extLst>
              </p:cNvPr>
              <p:cNvSpPr txBox="1"/>
              <p:nvPr/>
            </p:nvSpPr>
            <p:spPr>
              <a:xfrm>
                <a:off x="6990080" y="3589664"/>
                <a:ext cx="640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Ben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81B4B4-AE8E-DE4F-BFB3-FD0D8C12D757}"/>
                </a:ext>
              </a:extLst>
            </p:cNvPr>
            <p:cNvSpPr txBox="1"/>
            <p:nvPr/>
          </p:nvSpPr>
          <p:spPr>
            <a:xfrm>
              <a:off x="10166780" y="4322207"/>
              <a:ext cx="608973" cy="29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A0C08B-3B15-1047-9710-CF146C821DCC}"/>
                </a:ext>
              </a:extLst>
            </p:cNvPr>
            <p:cNvSpPr txBox="1"/>
            <p:nvPr/>
          </p:nvSpPr>
          <p:spPr>
            <a:xfrm>
              <a:off x="10166780" y="4610446"/>
              <a:ext cx="1216961" cy="29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Chris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BB4898-315A-A74F-9085-4481D9D2B46A}"/>
                </a:ext>
              </a:extLst>
            </p:cNvPr>
            <p:cNvSpPr txBox="1"/>
            <p:nvPr/>
          </p:nvSpPr>
          <p:spPr>
            <a:xfrm>
              <a:off x="10166780" y="4879715"/>
              <a:ext cx="1005459" cy="29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Matt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48DF7-9D00-3343-AB8D-EFAE6BD800D6}"/>
                </a:ext>
              </a:extLst>
            </p:cNvPr>
            <p:cNvSpPr txBox="1"/>
            <p:nvPr/>
          </p:nvSpPr>
          <p:spPr>
            <a:xfrm>
              <a:off x="10166780" y="5186891"/>
              <a:ext cx="1216961" cy="29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James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D01CFCB-AF49-8C48-9082-8351E72C3F52}"/>
              </a:ext>
            </a:extLst>
          </p:cNvPr>
          <p:cNvGrpSpPr/>
          <p:nvPr/>
        </p:nvGrpSpPr>
        <p:grpSpPr>
          <a:xfrm>
            <a:off x="9440179" y="3064822"/>
            <a:ext cx="2277996" cy="3146836"/>
            <a:chOff x="9636755" y="3429000"/>
            <a:chExt cx="2277996" cy="314683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1DE3662-E2B4-DA43-B8E6-D69EF5FCF869}"/>
                </a:ext>
              </a:extLst>
            </p:cNvPr>
            <p:cNvGrpSpPr/>
            <p:nvPr/>
          </p:nvGrpSpPr>
          <p:grpSpPr>
            <a:xfrm>
              <a:off x="9636755" y="3429000"/>
              <a:ext cx="2277996" cy="3146836"/>
              <a:chOff x="6432530" y="2821358"/>
              <a:chExt cx="2396296" cy="3933132"/>
            </a:xfrm>
          </p:grpSpPr>
          <p:pic>
            <p:nvPicPr>
              <p:cNvPr id="39" name="Picture 4" descr="The Click To Message Feature Can Also Be Implemented - Empty Phone Frame  PNG Image | Transparent PNG Free Download on SeekPNG">
                <a:extLst>
                  <a:ext uri="{FF2B5EF4-FFF2-40B4-BE49-F238E27FC236}">
                    <a16:creationId xmlns:a16="http://schemas.microsoft.com/office/drawing/2014/main" id="{2B73C115-04C7-F640-BD3C-EE1135A88F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32530" y="2821358"/>
                <a:ext cx="2396296" cy="39331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3FA7C3-69F5-7C42-9FC4-BB7785276703}"/>
                  </a:ext>
                </a:extLst>
              </p:cNvPr>
              <p:cNvSpPr txBox="1"/>
              <p:nvPr/>
            </p:nvSpPr>
            <p:spPr>
              <a:xfrm>
                <a:off x="6990080" y="3589664"/>
                <a:ext cx="640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Ben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C2E3A6D-06F7-4A4D-B4FE-9A219B611B7E}"/>
                </a:ext>
              </a:extLst>
            </p:cNvPr>
            <p:cNvSpPr txBox="1"/>
            <p:nvPr/>
          </p:nvSpPr>
          <p:spPr>
            <a:xfrm>
              <a:off x="10166780" y="4322207"/>
              <a:ext cx="608973" cy="29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A6218F-0B00-F247-938B-0531C4F61AB5}"/>
                </a:ext>
              </a:extLst>
            </p:cNvPr>
            <p:cNvSpPr txBox="1"/>
            <p:nvPr/>
          </p:nvSpPr>
          <p:spPr>
            <a:xfrm>
              <a:off x="10166780" y="4610446"/>
              <a:ext cx="1216961" cy="29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Chris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B61BEC-A5D9-8A40-A9AB-C84C6018C71C}"/>
                </a:ext>
              </a:extLst>
            </p:cNvPr>
            <p:cNvSpPr txBox="1"/>
            <p:nvPr/>
          </p:nvSpPr>
          <p:spPr>
            <a:xfrm>
              <a:off x="10166780" y="4879715"/>
              <a:ext cx="10054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8BA91C6-2F4A-9D48-90EB-1D9743BE300A}"/>
                </a:ext>
              </a:extLst>
            </p:cNvPr>
            <p:cNvSpPr txBox="1"/>
            <p:nvPr/>
          </p:nvSpPr>
          <p:spPr>
            <a:xfrm>
              <a:off x="10154570" y="4929944"/>
              <a:ext cx="1216961" cy="29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James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FABD3EC-442A-1046-823E-64CEA9D12582}"/>
                  </a:ext>
                </a:extLst>
              </p14:cNvPr>
              <p14:cNvContentPartPr/>
              <p14:nvPr/>
            </p14:nvContentPartPr>
            <p14:xfrm>
              <a:off x="9913845" y="4561489"/>
              <a:ext cx="1141560" cy="3081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FABD3EC-442A-1046-823E-64CEA9D125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05205" y="4552849"/>
                <a:ext cx="1159200" cy="32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585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10920403" cy="4610126"/>
          </a:xfrm>
        </p:spPr>
        <p:txBody>
          <a:bodyPr>
            <a:normAutofit/>
          </a:bodyPr>
          <a:lstStyle/>
          <a:p>
            <a:r>
              <a:rPr lang="en-US" sz="1800" dirty="0"/>
              <a:t>Without the key property in place, it wouldn’t *just* delete that one record…</a:t>
            </a:r>
          </a:p>
          <a:p>
            <a:r>
              <a:rPr lang="en-US" sz="1800" dirty="0"/>
              <a:t>It would actually delete the entire list first!</a:t>
            </a:r>
          </a:p>
          <a:p>
            <a:r>
              <a:rPr lang="en-US" sz="1800" dirty="0"/>
              <a:t>And then rebuild it, this time without that record!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3E61B3-47BA-FD46-8611-8EF050701A30}"/>
              </a:ext>
            </a:extLst>
          </p:cNvPr>
          <p:cNvGrpSpPr/>
          <p:nvPr/>
        </p:nvGrpSpPr>
        <p:grpSpPr>
          <a:xfrm>
            <a:off x="473825" y="3591608"/>
            <a:ext cx="3584573" cy="2888423"/>
            <a:chOff x="5843820" y="2014194"/>
            <a:chExt cx="3770726" cy="361015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BBE9D7E-A298-3F43-A0FD-690165990532}"/>
                </a:ext>
              </a:extLst>
            </p:cNvPr>
            <p:cNvGrpSpPr/>
            <p:nvPr/>
          </p:nvGrpSpPr>
          <p:grpSpPr>
            <a:xfrm>
              <a:off x="5843820" y="2014194"/>
              <a:ext cx="3770726" cy="3610150"/>
              <a:chOff x="5843820" y="2014194"/>
              <a:chExt cx="3770726" cy="361015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D7823C-BFDC-A844-8D25-B9757619FE1B}"/>
                  </a:ext>
                </a:extLst>
              </p:cNvPr>
              <p:cNvSpPr/>
              <p:nvPr/>
            </p:nvSpPr>
            <p:spPr>
              <a:xfrm>
                <a:off x="5843821" y="201419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A9F6539-C1ED-9344-ACDE-AFE08B20336B}"/>
                  </a:ext>
                </a:extLst>
              </p:cNvPr>
              <p:cNvSpPr/>
              <p:nvPr/>
            </p:nvSpPr>
            <p:spPr>
              <a:xfrm>
                <a:off x="5843821" y="273622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443A2DD-027D-D541-B751-1EEBD214E499}"/>
                  </a:ext>
                </a:extLst>
              </p:cNvPr>
              <p:cNvSpPr/>
              <p:nvPr/>
            </p:nvSpPr>
            <p:spPr>
              <a:xfrm>
                <a:off x="5843821" y="345825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DDA2CD7-AAF5-0A42-8CBD-74854415753B}"/>
                  </a:ext>
                </a:extLst>
              </p:cNvPr>
              <p:cNvSpPr/>
              <p:nvPr/>
            </p:nvSpPr>
            <p:spPr>
              <a:xfrm>
                <a:off x="5843820" y="418028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33AE264-B909-4F42-BB9F-4FF209029140}"/>
                  </a:ext>
                </a:extLst>
              </p:cNvPr>
              <p:cNvSpPr/>
              <p:nvPr/>
            </p:nvSpPr>
            <p:spPr>
              <a:xfrm>
                <a:off x="5843820" y="4908986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B7C6694-3DE2-CA44-9C63-52897EE22177}"/>
                </a:ext>
              </a:extLst>
            </p:cNvPr>
            <p:cNvGrpSpPr/>
            <p:nvPr/>
          </p:nvGrpSpPr>
          <p:grpSpPr>
            <a:xfrm>
              <a:off x="6644207" y="2143571"/>
              <a:ext cx="2779832" cy="3381039"/>
              <a:chOff x="6644207" y="2143571"/>
              <a:chExt cx="2779832" cy="338103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A11738-1141-C940-BF2A-73A385F5FF3B}"/>
                  </a:ext>
                </a:extLst>
              </p:cNvPr>
              <p:cNvSpPr txBox="1"/>
              <p:nvPr/>
            </p:nvSpPr>
            <p:spPr>
              <a:xfrm>
                <a:off x="6685276" y="2143571"/>
                <a:ext cx="241380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 name: “Ben”}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0B177C-C4C7-C14B-8E83-DF954A6A6F46}"/>
                  </a:ext>
                </a:extLst>
              </p:cNvPr>
              <p:cNvSpPr txBox="1"/>
              <p:nvPr/>
            </p:nvSpPr>
            <p:spPr>
              <a:xfrm>
                <a:off x="6685276" y="2826652"/>
                <a:ext cx="235404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“Ted”}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62C247-FA72-3449-BAB9-14C71A2ED55D}"/>
                  </a:ext>
                </a:extLst>
              </p:cNvPr>
              <p:cNvSpPr txBox="1"/>
              <p:nvPr/>
            </p:nvSpPr>
            <p:spPr>
              <a:xfrm>
                <a:off x="6685276" y="3569711"/>
                <a:ext cx="26400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“Chris”}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C283D-6E58-C446-AB1F-A5C5E98ADB59}"/>
                  </a:ext>
                </a:extLst>
              </p:cNvPr>
              <p:cNvSpPr txBox="1"/>
              <p:nvPr/>
            </p:nvSpPr>
            <p:spPr>
              <a:xfrm>
                <a:off x="6644207" y="4291741"/>
                <a:ext cx="194324" cy="6154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6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270D9C-A061-4943-879B-93456F0D5464}"/>
                  </a:ext>
                </a:extLst>
              </p:cNvPr>
              <p:cNvSpPr txBox="1"/>
              <p:nvPr/>
            </p:nvSpPr>
            <p:spPr>
              <a:xfrm>
                <a:off x="6685276" y="5032167"/>
                <a:ext cx="273876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“James”}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A209FA-792B-5348-A0AE-944783582F4D}"/>
              </a:ext>
            </a:extLst>
          </p:cNvPr>
          <p:cNvGrpSpPr/>
          <p:nvPr/>
        </p:nvGrpSpPr>
        <p:grpSpPr>
          <a:xfrm>
            <a:off x="4444148" y="3428388"/>
            <a:ext cx="2277996" cy="3146836"/>
            <a:chOff x="9636755" y="3429000"/>
            <a:chExt cx="2277996" cy="314683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0F7EDF2-A43E-0940-B4AD-898EF5ED5FC8}"/>
                </a:ext>
              </a:extLst>
            </p:cNvPr>
            <p:cNvGrpSpPr/>
            <p:nvPr/>
          </p:nvGrpSpPr>
          <p:grpSpPr>
            <a:xfrm>
              <a:off x="9636755" y="3429000"/>
              <a:ext cx="2277996" cy="3146836"/>
              <a:chOff x="6432530" y="2821358"/>
              <a:chExt cx="2396296" cy="3933132"/>
            </a:xfrm>
          </p:grpSpPr>
          <p:pic>
            <p:nvPicPr>
              <p:cNvPr id="18" name="Picture 4" descr="The Click To Message Feature Can Also Be Implemented - Empty Phone Frame  PNG Image | Transparent PNG Free Download on SeekPNG">
                <a:extLst>
                  <a:ext uri="{FF2B5EF4-FFF2-40B4-BE49-F238E27FC236}">
                    <a16:creationId xmlns:a16="http://schemas.microsoft.com/office/drawing/2014/main" id="{427F581C-B1FF-9547-B19F-8ACDB1E36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32530" y="2821358"/>
                <a:ext cx="2396296" cy="39331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C5BE7CD-DF92-9646-AB68-A4102C14C0B0}"/>
                  </a:ext>
                </a:extLst>
              </p:cNvPr>
              <p:cNvSpPr txBox="1"/>
              <p:nvPr/>
            </p:nvSpPr>
            <p:spPr>
              <a:xfrm>
                <a:off x="6990080" y="3589664"/>
                <a:ext cx="640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Ben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81B4B4-AE8E-DE4F-BFB3-FD0D8C12D757}"/>
                </a:ext>
              </a:extLst>
            </p:cNvPr>
            <p:cNvSpPr txBox="1"/>
            <p:nvPr/>
          </p:nvSpPr>
          <p:spPr>
            <a:xfrm>
              <a:off x="10166780" y="4322207"/>
              <a:ext cx="608973" cy="29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A0C08B-3B15-1047-9710-CF146C821DCC}"/>
                </a:ext>
              </a:extLst>
            </p:cNvPr>
            <p:cNvSpPr txBox="1"/>
            <p:nvPr/>
          </p:nvSpPr>
          <p:spPr>
            <a:xfrm>
              <a:off x="10166780" y="4610446"/>
              <a:ext cx="1216961" cy="29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Chris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BB4898-315A-A74F-9085-4481D9D2B46A}"/>
                </a:ext>
              </a:extLst>
            </p:cNvPr>
            <p:cNvSpPr txBox="1"/>
            <p:nvPr/>
          </p:nvSpPr>
          <p:spPr>
            <a:xfrm>
              <a:off x="10166780" y="4879715"/>
              <a:ext cx="1005459" cy="29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Matt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48DF7-9D00-3343-AB8D-EFAE6BD800D6}"/>
                </a:ext>
              </a:extLst>
            </p:cNvPr>
            <p:cNvSpPr txBox="1"/>
            <p:nvPr/>
          </p:nvSpPr>
          <p:spPr>
            <a:xfrm>
              <a:off x="10166780" y="5186891"/>
              <a:ext cx="1216961" cy="29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James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D01CFCB-AF49-8C48-9082-8351E72C3F52}"/>
              </a:ext>
            </a:extLst>
          </p:cNvPr>
          <p:cNvGrpSpPr/>
          <p:nvPr/>
        </p:nvGrpSpPr>
        <p:grpSpPr>
          <a:xfrm>
            <a:off x="9569668" y="3405450"/>
            <a:ext cx="2277996" cy="3146836"/>
            <a:chOff x="9636755" y="3429000"/>
            <a:chExt cx="2277996" cy="314683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1DE3662-E2B4-DA43-B8E6-D69EF5FCF869}"/>
                </a:ext>
              </a:extLst>
            </p:cNvPr>
            <p:cNvGrpSpPr/>
            <p:nvPr/>
          </p:nvGrpSpPr>
          <p:grpSpPr>
            <a:xfrm>
              <a:off x="9636755" y="3429000"/>
              <a:ext cx="2277996" cy="3146836"/>
              <a:chOff x="6432530" y="2821358"/>
              <a:chExt cx="2396296" cy="3933132"/>
            </a:xfrm>
          </p:grpSpPr>
          <p:pic>
            <p:nvPicPr>
              <p:cNvPr id="39" name="Picture 4" descr="The Click To Message Feature Can Also Be Implemented - Empty Phone Frame  PNG Image | Transparent PNG Free Download on SeekPNG">
                <a:extLst>
                  <a:ext uri="{FF2B5EF4-FFF2-40B4-BE49-F238E27FC236}">
                    <a16:creationId xmlns:a16="http://schemas.microsoft.com/office/drawing/2014/main" id="{2B73C115-04C7-F640-BD3C-EE1135A88F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32530" y="2821358"/>
                <a:ext cx="2396296" cy="39331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3FA7C3-69F5-7C42-9FC4-BB7785276703}"/>
                  </a:ext>
                </a:extLst>
              </p:cNvPr>
              <p:cNvSpPr txBox="1"/>
              <p:nvPr/>
            </p:nvSpPr>
            <p:spPr>
              <a:xfrm>
                <a:off x="6990080" y="3589664"/>
                <a:ext cx="640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Ben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C2E3A6D-06F7-4A4D-B4FE-9A219B611B7E}"/>
                </a:ext>
              </a:extLst>
            </p:cNvPr>
            <p:cNvSpPr txBox="1"/>
            <p:nvPr/>
          </p:nvSpPr>
          <p:spPr>
            <a:xfrm>
              <a:off x="10166780" y="4322207"/>
              <a:ext cx="608973" cy="29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A6218F-0B00-F247-938B-0531C4F61AB5}"/>
                </a:ext>
              </a:extLst>
            </p:cNvPr>
            <p:cNvSpPr txBox="1"/>
            <p:nvPr/>
          </p:nvSpPr>
          <p:spPr>
            <a:xfrm>
              <a:off x="10166780" y="4610446"/>
              <a:ext cx="1216961" cy="29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Chris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B61BEC-A5D9-8A40-A9AB-C84C6018C71C}"/>
                </a:ext>
              </a:extLst>
            </p:cNvPr>
            <p:cNvSpPr txBox="1"/>
            <p:nvPr/>
          </p:nvSpPr>
          <p:spPr>
            <a:xfrm>
              <a:off x="10166780" y="4879715"/>
              <a:ext cx="10054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8BA91C6-2F4A-9D48-90EB-1D9743BE300A}"/>
                </a:ext>
              </a:extLst>
            </p:cNvPr>
            <p:cNvSpPr txBox="1"/>
            <p:nvPr/>
          </p:nvSpPr>
          <p:spPr>
            <a:xfrm>
              <a:off x="10166780" y="4928881"/>
              <a:ext cx="1216961" cy="29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James</a:t>
              </a:r>
            </a:p>
          </p:txBody>
        </p:sp>
      </p:grpSp>
      <p:pic>
        <p:nvPicPr>
          <p:cNvPr id="41" name="Picture 4" descr="The Click To Message Feature Can Also Be Implemented - Empty Phone Frame  PNG Image | Transparent PNG Free Download on SeekPNG">
            <a:extLst>
              <a:ext uri="{FF2B5EF4-FFF2-40B4-BE49-F238E27FC236}">
                <a16:creationId xmlns:a16="http://schemas.microsoft.com/office/drawing/2014/main" id="{8CC46170-8B85-3A4A-90DF-9E69E590C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051" y="3405450"/>
            <a:ext cx="2277996" cy="314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14:cNvPr>
              <p14:cNvContentPartPr/>
              <p14:nvPr/>
            </p14:nvContentPartPr>
            <p14:xfrm>
              <a:off x="7910206" y="2362283"/>
              <a:ext cx="612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1206" y="2353283"/>
                <a:ext cx="2376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4301EA2A-3834-2A4D-8A5D-82BBE7B3E937}"/>
              </a:ext>
            </a:extLst>
          </p:cNvPr>
          <p:cNvGrpSpPr/>
          <p:nvPr/>
        </p:nvGrpSpPr>
        <p:grpSpPr>
          <a:xfrm>
            <a:off x="6488926" y="4503923"/>
            <a:ext cx="765720" cy="951840"/>
            <a:chOff x="6488926" y="4503923"/>
            <a:chExt cx="765720" cy="95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3F9F808-C560-1647-BCB3-9F1C5DB97C2C}"/>
                    </a:ext>
                  </a:extLst>
                </p14:cNvPr>
                <p14:cNvContentPartPr/>
                <p14:nvPr/>
              </p14:nvContentPartPr>
              <p14:xfrm>
                <a:off x="6488926" y="4503923"/>
                <a:ext cx="765720" cy="474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3F9F808-C560-1647-BCB3-9F1C5DB97C2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80286" y="4494923"/>
                  <a:ext cx="78336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080047E-FE12-F141-9BD5-93E3F86D742F}"/>
                    </a:ext>
                  </a:extLst>
                </p14:cNvPr>
                <p14:cNvContentPartPr/>
                <p14:nvPr/>
              </p14:nvContentPartPr>
              <p14:xfrm>
                <a:off x="6703846" y="5012243"/>
                <a:ext cx="537840" cy="443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080047E-FE12-F141-9BD5-93E3F86D742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95206" y="5003603"/>
                  <a:ext cx="55548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44C85EC-DF64-E545-B436-4F2C3A4F67A6}"/>
              </a:ext>
            </a:extLst>
          </p:cNvPr>
          <p:cNvGrpSpPr/>
          <p:nvPr/>
        </p:nvGrpSpPr>
        <p:grpSpPr>
          <a:xfrm>
            <a:off x="8975446" y="4536683"/>
            <a:ext cx="876960" cy="887400"/>
            <a:chOff x="8975446" y="4536683"/>
            <a:chExt cx="876960" cy="88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9F1B445-DB02-D14A-8A3F-A67A011E42F9}"/>
                    </a:ext>
                  </a:extLst>
                </p14:cNvPr>
                <p14:cNvContentPartPr/>
                <p14:nvPr/>
              </p14:nvContentPartPr>
              <p14:xfrm>
                <a:off x="8975446" y="4536683"/>
                <a:ext cx="876960" cy="430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9F1B445-DB02-D14A-8A3F-A67A011E42F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66806" y="4527683"/>
                  <a:ext cx="8946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1390E60-9B3E-CD48-AFF7-8B157F8BE3DE}"/>
                    </a:ext>
                  </a:extLst>
                </p14:cNvPr>
                <p14:cNvContentPartPr/>
                <p14:nvPr/>
              </p14:nvContentPartPr>
              <p14:xfrm>
                <a:off x="9364966" y="4974443"/>
                <a:ext cx="483840" cy="449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1390E60-9B3E-CD48-AFF7-8B157F8BE3D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55966" y="4965443"/>
                  <a:ext cx="501480" cy="467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4800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Lists!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1717040"/>
            <a:ext cx="3881120" cy="474472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But through content and styling, lists can become so much more!</a:t>
            </a:r>
          </a:p>
          <a:p>
            <a:endParaRPr lang="en-US" sz="2000" dirty="0"/>
          </a:p>
          <a:p>
            <a:r>
              <a:rPr lang="en-US" sz="2000" dirty="0"/>
              <a:t>It’s a collection of all of your customers!</a:t>
            </a:r>
          </a:p>
          <a:p>
            <a:endParaRPr lang="en-US" sz="2000" dirty="0"/>
          </a:p>
          <a:p>
            <a:r>
              <a:rPr lang="en-US" sz="2000" dirty="0"/>
              <a:t>It’s home listings on Zillow!</a:t>
            </a:r>
          </a:p>
          <a:p>
            <a:endParaRPr lang="en-US" sz="2000" dirty="0"/>
          </a:p>
          <a:p>
            <a:r>
              <a:rPr lang="en-US" sz="2000" dirty="0"/>
              <a:t>It’s “cards” for your favorite music albums! 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E1F2F-4FAE-9C44-9B25-F3EF79F03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677" y="3858138"/>
            <a:ext cx="5571323" cy="2997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24BBBB-61AE-F340-9DB7-169E08FC8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499" y="0"/>
            <a:ext cx="7522501" cy="42425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22E9E1-3B5E-F44F-A217-9FDC5AEF8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607" y="2344116"/>
            <a:ext cx="2059434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694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10920403" cy="4610126"/>
          </a:xfrm>
        </p:spPr>
        <p:txBody>
          <a:bodyPr>
            <a:normAutofit/>
          </a:bodyPr>
          <a:lstStyle/>
          <a:p>
            <a:r>
              <a:rPr lang="en-US" sz="1800" dirty="0"/>
              <a:t>It takes time to delete and re-render a list!</a:t>
            </a:r>
          </a:p>
          <a:p>
            <a:r>
              <a:rPr lang="en-US" sz="1800" dirty="0"/>
              <a:t>And if your data is changing a lot and/or if your list(s) are long, this can really slow your app down!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3E61B3-47BA-FD46-8611-8EF050701A30}"/>
              </a:ext>
            </a:extLst>
          </p:cNvPr>
          <p:cNvGrpSpPr/>
          <p:nvPr/>
        </p:nvGrpSpPr>
        <p:grpSpPr>
          <a:xfrm>
            <a:off x="473825" y="3591608"/>
            <a:ext cx="3584573" cy="2888423"/>
            <a:chOff x="5843820" y="2014194"/>
            <a:chExt cx="3770726" cy="361015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BBE9D7E-A298-3F43-A0FD-690165990532}"/>
                </a:ext>
              </a:extLst>
            </p:cNvPr>
            <p:cNvGrpSpPr/>
            <p:nvPr/>
          </p:nvGrpSpPr>
          <p:grpSpPr>
            <a:xfrm>
              <a:off x="5843820" y="2014194"/>
              <a:ext cx="3770726" cy="3610150"/>
              <a:chOff x="5843820" y="2014194"/>
              <a:chExt cx="3770726" cy="361015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D7823C-BFDC-A844-8D25-B9757619FE1B}"/>
                  </a:ext>
                </a:extLst>
              </p:cNvPr>
              <p:cNvSpPr/>
              <p:nvPr/>
            </p:nvSpPr>
            <p:spPr>
              <a:xfrm>
                <a:off x="5843821" y="201419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A9F6539-C1ED-9344-ACDE-AFE08B20336B}"/>
                  </a:ext>
                </a:extLst>
              </p:cNvPr>
              <p:cNvSpPr/>
              <p:nvPr/>
            </p:nvSpPr>
            <p:spPr>
              <a:xfrm>
                <a:off x="5843821" y="273622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443A2DD-027D-D541-B751-1EEBD214E499}"/>
                  </a:ext>
                </a:extLst>
              </p:cNvPr>
              <p:cNvSpPr/>
              <p:nvPr/>
            </p:nvSpPr>
            <p:spPr>
              <a:xfrm>
                <a:off x="5843821" y="345825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DDA2CD7-AAF5-0A42-8CBD-74854415753B}"/>
                  </a:ext>
                </a:extLst>
              </p:cNvPr>
              <p:cNvSpPr/>
              <p:nvPr/>
            </p:nvSpPr>
            <p:spPr>
              <a:xfrm>
                <a:off x="5843820" y="418028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33AE264-B909-4F42-BB9F-4FF209029140}"/>
                  </a:ext>
                </a:extLst>
              </p:cNvPr>
              <p:cNvSpPr/>
              <p:nvPr/>
            </p:nvSpPr>
            <p:spPr>
              <a:xfrm>
                <a:off x="5843820" y="4908986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B7C6694-3DE2-CA44-9C63-52897EE22177}"/>
                </a:ext>
              </a:extLst>
            </p:cNvPr>
            <p:cNvGrpSpPr/>
            <p:nvPr/>
          </p:nvGrpSpPr>
          <p:grpSpPr>
            <a:xfrm>
              <a:off x="6644207" y="2143571"/>
              <a:ext cx="2779832" cy="3381039"/>
              <a:chOff x="6644207" y="2143571"/>
              <a:chExt cx="2779832" cy="338103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A11738-1141-C940-BF2A-73A385F5FF3B}"/>
                  </a:ext>
                </a:extLst>
              </p:cNvPr>
              <p:cNvSpPr txBox="1"/>
              <p:nvPr/>
            </p:nvSpPr>
            <p:spPr>
              <a:xfrm>
                <a:off x="6685276" y="2143571"/>
                <a:ext cx="241380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 name: “Ben”}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0B177C-C4C7-C14B-8E83-DF954A6A6F46}"/>
                  </a:ext>
                </a:extLst>
              </p:cNvPr>
              <p:cNvSpPr txBox="1"/>
              <p:nvPr/>
            </p:nvSpPr>
            <p:spPr>
              <a:xfrm>
                <a:off x="6685276" y="2826652"/>
                <a:ext cx="235404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“Ted”}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62C247-FA72-3449-BAB9-14C71A2ED55D}"/>
                  </a:ext>
                </a:extLst>
              </p:cNvPr>
              <p:cNvSpPr txBox="1"/>
              <p:nvPr/>
            </p:nvSpPr>
            <p:spPr>
              <a:xfrm>
                <a:off x="6685276" y="3569711"/>
                <a:ext cx="26400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“Chris”}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C283D-6E58-C446-AB1F-A5C5E98ADB59}"/>
                  </a:ext>
                </a:extLst>
              </p:cNvPr>
              <p:cNvSpPr txBox="1"/>
              <p:nvPr/>
            </p:nvSpPr>
            <p:spPr>
              <a:xfrm>
                <a:off x="6644207" y="4291741"/>
                <a:ext cx="194324" cy="6154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6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270D9C-A061-4943-879B-93456F0D5464}"/>
                  </a:ext>
                </a:extLst>
              </p:cNvPr>
              <p:cNvSpPr txBox="1"/>
              <p:nvPr/>
            </p:nvSpPr>
            <p:spPr>
              <a:xfrm>
                <a:off x="6685276" y="5032167"/>
                <a:ext cx="273876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“James”}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A209FA-792B-5348-A0AE-944783582F4D}"/>
              </a:ext>
            </a:extLst>
          </p:cNvPr>
          <p:cNvGrpSpPr/>
          <p:nvPr/>
        </p:nvGrpSpPr>
        <p:grpSpPr>
          <a:xfrm>
            <a:off x="4444148" y="3428388"/>
            <a:ext cx="2277996" cy="3146836"/>
            <a:chOff x="9636755" y="3429000"/>
            <a:chExt cx="2277996" cy="314683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0F7EDF2-A43E-0940-B4AD-898EF5ED5FC8}"/>
                </a:ext>
              </a:extLst>
            </p:cNvPr>
            <p:cNvGrpSpPr/>
            <p:nvPr/>
          </p:nvGrpSpPr>
          <p:grpSpPr>
            <a:xfrm>
              <a:off x="9636755" y="3429000"/>
              <a:ext cx="2277996" cy="3146836"/>
              <a:chOff x="6432530" y="2821358"/>
              <a:chExt cx="2396296" cy="3933132"/>
            </a:xfrm>
          </p:grpSpPr>
          <p:pic>
            <p:nvPicPr>
              <p:cNvPr id="18" name="Picture 4" descr="The Click To Message Feature Can Also Be Implemented - Empty Phone Frame  PNG Image | Transparent PNG Free Download on SeekPNG">
                <a:extLst>
                  <a:ext uri="{FF2B5EF4-FFF2-40B4-BE49-F238E27FC236}">
                    <a16:creationId xmlns:a16="http://schemas.microsoft.com/office/drawing/2014/main" id="{427F581C-B1FF-9547-B19F-8ACDB1E36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32530" y="2821358"/>
                <a:ext cx="2396296" cy="39331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C5BE7CD-DF92-9646-AB68-A4102C14C0B0}"/>
                  </a:ext>
                </a:extLst>
              </p:cNvPr>
              <p:cNvSpPr txBox="1"/>
              <p:nvPr/>
            </p:nvSpPr>
            <p:spPr>
              <a:xfrm>
                <a:off x="6990080" y="3589664"/>
                <a:ext cx="640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Ben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81B4B4-AE8E-DE4F-BFB3-FD0D8C12D757}"/>
                </a:ext>
              </a:extLst>
            </p:cNvPr>
            <p:cNvSpPr txBox="1"/>
            <p:nvPr/>
          </p:nvSpPr>
          <p:spPr>
            <a:xfrm>
              <a:off x="10166780" y="4322207"/>
              <a:ext cx="608973" cy="29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A0C08B-3B15-1047-9710-CF146C821DCC}"/>
                </a:ext>
              </a:extLst>
            </p:cNvPr>
            <p:cNvSpPr txBox="1"/>
            <p:nvPr/>
          </p:nvSpPr>
          <p:spPr>
            <a:xfrm>
              <a:off x="10166780" y="4610446"/>
              <a:ext cx="1216961" cy="29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Chris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BB4898-315A-A74F-9085-4481D9D2B46A}"/>
                </a:ext>
              </a:extLst>
            </p:cNvPr>
            <p:cNvSpPr txBox="1"/>
            <p:nvPr/>
          </p:nvSpPr>
          <p:spPr>
            <a:xfrm>
              <a:off x="10166780" y="4879715"/>
              <a:ext cx="1005459" cy="29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Matt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48DF7-9D00-3343-AB8D-EFAE6BD800D6}"/>
                </a:ext>
              </a:extLst>
            </p:cNvPr>
            <p:cNvSpPr txBox="1"/>
            <p:nvPr/>
          </p:nvSpPr>
          <p:spPr>
            <a:xfrm>
              <a:off x="10166780" y="5186891"/>
              <a:ext cx="1216961" cy="29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James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D01CFCB-AF49-8C48-9082-8351E72C3F52}"/>
              </a:ext>
            </a:extLst>
          </p:cNvPr>
          <p:cNvGrpSpPr/>
          <p:nvPr/>
        </p:nvGrpSpPr>
        <p:grpSpPr>
          <a:xfrm>
            <a:off x="9569668" y="3405450"/>
            <a:ext cx="2277996" cy="3146836"/>
            <a:chOff x="9636755" y="3429000"/>
            <a:chExt cx="2277996" cy="314683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1DE3662-E2B4-DA43-B8E6-D69EF5FCF869}"/>
                </a:ext>
              </a:extLst>
            </p:cNvPr>
            <p:cNvGrpSpPr/>
            <p:nvPr/>
          </p:nvGrpSpPr>
          <p:grpSpPr>
            <a:xfrm>
              <a:off x="9636755" y="3429000"/>
              <a:ext cx="2277996" cy="3146836"/>
              <a:chOff x="6432530" y="2821358"/>
              <a:chExt cx="2396296" cy="3933132"/>
            </a:xfrm>
          </p:grpSpPr>
          <p:pic>
            <p:nvPicPr>
              <p:cNvPr id="39" name="Picture 4" descr="The Click To Message Feature Can Also Be Implemented - Empty Phone Frame  PNG Image | Transparent PNG Free Download on SeekPNG">
                <a:extLst>
                  <a:ext uri="{FF2B5EF4-FFF2-40B4-BE49-F238E27FC236}">
                    <a16:creationId xmlns:a16="http://schemas.microsoft.com/office/drawing/2014/main" id="{2B73C115-04C7-F640-BD3C-EE1135A88F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32530" y="2821358"/>
                <a:ext cx="2396296" cy="39331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3FA7C3-69F5-7C42-9FC4-BB7785276703}"/>
                  </a:ext>
                </a:extLst>
              </p:cNvPr>
              <p:cNvSpPr txBox="1"/>
              <p:nvPr/>
            </p:nvSpPr>
            <p:spPr>
              <a:xfrm>
                <a:off x="6990080" y="3589664"/>
                <a:ext cx="640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Ben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C2E3A6D-06F7-4A4D-B4FE-9A219B611B7E}"/>
                </a:ext>
              </a:extLst>
            </p:cNvPr>
            <p:cNvSpPr txBox="1"/>
            <p:nvPr/>
          </p:nvSpPr>
          <p:spPr>
            <a:xfrm>
              <a:off x="10166780" y="4322207"/>
              <a:ext cx="608973" cy="29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A6218F-0B00-F247-938B-0531C4F61AB5}"/>
                </a:ext>
              </a:extLst>
            </p:cNvPr>
            <p:cNvSpPr txBox="1"/>
            <p:nvPr/>
          </p:nvSpPr>
          <p:spPr>
            <a:xfrm>
              <a:off x="10166780" y="4610446"/>
              <a:ext cx="1216961" cy="29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Chris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B61BEC-A5D9-8A40-A9AB-C84C6018C71C}"/>
                </a:ext>
              </a:extLst>
            </p:cNvPr>
            <p:cNvSpPr txBox="1"/>
            <p:nvPr/>
          </p:nvSpPr>
          <p:spPr>
            <a:xfrm>
              <a:off x="10166780" y="4879715"/>
              <a:ext cx="10054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8BA91C6-2F4A-9D48-90EB-1D9743BE300A}"/>
                </a:ext>
              </a:extLst>
            </p:cNvPr>
            <p:cNvSpPr txBox="1"/>
            <p:nvPr/>
          </p:nvSpPr>
          <p:spPr>
            <a:xfrm>
              <a:off x="10166780" y="4928881"/>
              <a:ext cx="1216961" cy="29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James</a:t>
              </a:r>
            </a:p>
          </p:txBody>
        </p:sp>
      </p:grpSp>
      <p:pic>
        <p:nvPicPr>
          <p:cNvPr id="41" name="Picture 4" descr="The Click To Message Feature Can Also Be Implemented - Empty Phone Frame  PNG Image | Transparent PNG Free Download on SeekPNG">
            <a:extLst>
              <a:ext uri="{FF2B5EF4-FFF2-40B4-BE49-F238E27FC236}">
                <a16:creationId xmlns:a16="http://schemas.microsoft.com/office/drawing/2014/main" id="{8CC46170-8B85-3A4A-90DF-9E69E590C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051" y="3405450"/>
            <a:ext cx="2277996" cy="314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14:cNvPr>
              <p14:cNvContentPartPr/>
              <p14:nvPr/>
            </p14:nvContentPartPr>
            <p14:xfrm>
              <a:off x="7910206" y="2362283"/>
              <a:ext cx="612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1206" y="2353283"/>
                <a:ext cx="2376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4301EA2A-3834-2A4D-8A5D-82BBE7B3E937}"/>
              </a:ext>
            </a:extLst>
          </p:cNvPr>
          <p:cNvGrpSpPr/>
          <p:nvPr/>
        </p:nvGrpSpPr>
        <p:grpSpPr>
          <a:xfrm>
            <a:off x="6488926" y="4503923"/>
            <a:ext cx="765720" cy="951840"/>
            <a:chOff x="6488926" y="4503923"/>
            <a:chExt cx="765720" cy="95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3F9F808-C560-1647-BCB3-9F1C5DB97C2C}"/>
                    </a:ext>
                  </a:extLst>
                </p14:cNvPr>
                <p14:cNvContentPartPr/>
                <p14:nvPr/>
              </p14:nvContentPartPr>
              <p14:xfrm>
                <a:off x="6488926" y="4503923"/>
                <a:ext cx="765720" cy="474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3F9F808-C560-1647-BCB3-9F1C5DB97C2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9926" y="4494923"/>
                  <a:ext cx="78336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080047E-FE12-F141-9BD5-93E3F86D742F}"/>
                    </a:ext>
                  </a:extLst>
                </p14:cNvPr>
                <p14:cNvContentPartPr/>
                <p14:nvPr/>
              </p14:nvContentPartPr>
              <p14:xfrm>
                <a:off x="6703846" y="5012243"/>
                <a:ext cx="537840" cy="443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080047E-FE12-F141-9BD5-93E3F86D742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94846" y="5003243"/>
                  <a:ext cx="55548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44C85EC-DF64-E545-B436-4F2C3A4F67A6}"/>
              </a:ext>
            </a:extLst>
          </p:cNvPr>
          <p:cNvGrpSpPr/>
          <p:nvPr/>
        </p:nvGrpSpPr>
        <p:grpSpPr>
          <a:xfrm>
            <a:off x="8975446" y="4536683"/>
            <a:ext cx="876960" cy="887400"/>
            <a:chOff x="8975446" y="4536683"/>
            <a:chExt cx="876960" cy="88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9F1B445-DB02-D14A-8A3F-A67A011E42F9}"/>
                    </a:ext>
                  </a:extLst>
                </p14:cNvPr>
                <p14:cNvContentPartPr/>
                <p14:nvPr/>
              </p14:nvContentPartPr>
              <p14:xfrm>
                <a:off x="8975446" y="4536683"/>
                <a:ext cx="876960" cy="430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9F1B445-DB02-D14A-8A3F-A67A011E42F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66442" y="4527683"/>
                  <a:ext cx="894607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1390E60-9B3E-CD48-AFF7-8B157F8BE3DE}"/>
                    </a:ext>
                  </a:extLst>
                </p14:cNvPr>
                <p14:cNvContentPartPr/>
                <p14:nvPr/>
              </p14:nvContentPartPr>
              <p14:xfrm>
                <a:off x="9364966" y="4974443"/>
                <a:ext cx="483840" cy="449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1390E60-9B3E-CD48-AFF7-8B157F8BE3D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55966" y="4965443"/>
                  <a:ext cx="501480" cy="467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7966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10920403" cy="4610126"/>
          </a:xfrm>
        </p:spPr>
        <p:txBody>
          <a:bodyPr>
            <a:normAutofit/>
          </a:bodyPr>
          <a:lstStyle/>
          <a:p>
            <a:r>
              <a:rPr lang="en-US" sz="1800" dirty="0"/>
              <a:t>It would be better if it just </a:t>
            </a:r>
            <a:r>
              <a:rPr lang="en-US" sz="1800" dirty="0" err="1"/>
              <a:t>kinda</a:t>
            </a:r>
            <a:r>
              <a:rPr lang="en-US" sz="1800" dirty="0"/>
              <a:t>, worked the way you’d expect it to, right?</a:t>
            </a:r>
          </a:p>
          <a:p>
            <a:r>
              <a:rPr lang="en-US" sz="1800" dirty="0"/>
              <a:t>Deleting that one record, and moving everything after it up, but not fiddling with anything that doesn’t need to change.</a:t>
            </a:r>
          </a:p>
          <a:p>
            <a:r>
              <a:rPr lang="en-US" sz="1800" dirty="0"/>
              <a:t>Well, of course, this is where </a:t>
            </a:r>
            <a:r>
              <a:rPr lang="en-US" sz="1800" b="1" dirty="0"/>
              <a:t>keys</a:t>
            </a:r>
            <a:r>
              <a:rPr lang="en-US" sz="1800" dirty="0"/>
              <a:t> come into play.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3E61B3-47BA-FD46-8611-8EF050701A30}"/>
              </a:ext>
            </a:extLst>
          </p:cNvPr>
          <p:cNvGrpSpPr/>
          <p:nvPr/>
        </p:nvGrpSpPr>
        <p:grpSpPr>
          <a:xfrm>
            <a:off x="473825" y="3591608"/>
            <a:ext cx="3584573" cy="2888423"/>
            <a:chOff x="5843820" y="2014194"/>
            <a:chExt cx="3770726" cy="361015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BBE9D7E-A298-3F43-A0FD-690165990532}"/>
                </a:ext>
              </a:extLst>
            </p:cNvPr>
            <p:cNvGrpSpPr/>
            <p:nvPr/>
          </p:nvGrpSpPr>
          <p:grpSpPr>
            <a:xfrm>
              <a:off x="5843820" y="2014194"/>
              <a:ext cx="3770726" cy="3610150"/>
              <a:chOff x="5843820" y="2014194"/>
              <a:chExt cx="3770726" cy="361015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D7823C-BFDC-A844-8D25-B9757619FE1B}"/>
                  </a:ext>
                </a:extLst>
              </p:cNvPr>
              <p:cNvSpPr/>
              <p:nvPr/>
            </p:nvSpPr>
            <p:spPr>
              <a:xfrm>
                <a:off x="5843821" y="201419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A9F6539-C1ED-9344-ACDE-AFE08B20336B}"/>
                  </a:ext>
                </a:extLst>
              </p:cNvPr>
              <p:cNvSpPr/>
              <p:nvPr/>
            </p:nvSpPr>
            <p:spPr>
              <a:xfrm>
                <a:off x="5843821" y="273622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443A2DD-027D-D541-B751-1EEBD214E499}"/>
                  </a:ext>
                </a:extLst>
              </p:cNvPr>
              <p:cNvSpPr/>
              <p:nvPr/>
            </p:nvSpPr>
            <p:spPr>
              <a:xfrm>
                <a:off x="5843821" y="345825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DDA2CD7-AAF5-0A42-8CBD-74854415753B}"/>
                  </a:ext>
                </a:extLst>
              </p:cNvPr>
              <p:cNvSpPr/>
              <p:nvPr/>
            </p:nvSpPr>
            <p:spPr>
              <a:xfrm>
                <a:off x="5843820" y="418028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33AE264-B909-4F42-BB9F-4FF209029140}"/>
                  </a:ext>
                </a:extLst>
              </p:cNvPr>
              <p:cNvSpPr/>
              <p:nvPr/>
            </p:nvSpPr>
            <p:spPr>
              <a:xfrm>
                <a:off x="5843820" y="4908986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B7C6694-3DE2-CA44-9C63-52897EE22177}"/>
                </a:ext>
              </a:extLst>
            </p:cNvPr>
            <p:cNvGrpSpPr/>
            <p:nvPr/>
          </p:nvGrpSpPr>
          <p:grpSpPr>
            <a:xfrm>
              <a:off x="6644207" y="2143571"/>
              <a:ext cx="2779832" cy="3381039"/>
              <a:chOff x="6644207" y="2143571"/>
              <a:chExt cx="2779832" cy="338103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A11738-1141-C940-BF2A-73A385F5FF3B}"/>
                  </a:ext>
                </a:extLst>
              </p:cNvPr>
              <p:cNvSpPr txBox="1"/>
              <p:nvPr/>
            </p:nvSpPr>
            <p:spPr>
              <a:xfrm>
                <a:off x="6685276" y="2143571"/>
                <a:ext cx="241380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 name: “Ben”}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0B177C-C4C7-C14B-8E83-DF954A6A6F46}"/>
                  </a:ext>
                </a:extLst>
              </p:cNvPr>
              <p:cNvSpPr txBox="1"/>
              <p:nvPr/>
            </p:nvSpPr>
            <p:spPr>
              <a:xfrm>
                <a:off x="6685276" y="2826652"/>
                <a:ext cx="235404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“Ted”}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62C247-FA72-3449-BAB9-14C71A2ED55D}"/>
                  </a:ext>
                </a:extLst>
              </p:cNvPr>
              <p:cNvSpPr txBox="1"/>
              <p:nvPr/>
            </p:nvSpPr>
            <p:spPr>
              <a:xfrm>
                <a:off x="6685276" y="3569711"/>
                <a:ext cx="26400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“Chris”}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C283D-6E58-C446-AB1F-A5C5E98ADB59}"/>
                  </a:ext>
                </a:extLst>
              </p:cNvPr>
              <p:cNvSpPr txBox="1"/>
              <p:nvPr/>
            </p:nvSpPr>
            <p:spPr>
              <a:xfrm>
                <a:off x="6644207" y="4291741"/>
                <a:ext cx="194324" cy="6154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6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270D9C-A061-4943-879B-93456F0D5464}"/>
                  </a:ext>
                </a:extLst>
              </p:cNvPr>
              <p:cNvSpPr txBox="1"/>
              <p:nvPr/>
            </p:nvSpPr>
            <p:spPr>
              <a:xfrm>
                <a:off x="6685276" y="5032167"/>
                <a:ext cx="273876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“James”}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A209FA-792B-5348-A0AE-944783582F4D}"/>
              </a:ext>
            </a:extLst>
          </p:cNvPr>
          <p:cNvGrpSpPr/>
          <p:nvPr/>
        </p:nvGrpSpPr>
        <p:grpSpPr>
          <a:xfrm>
            <a:off x="4444148" y="3428388"/>
            <a:ext cx="2277996" cy="3146836"/>
            <a:chOff x="9636755" y="3429000"/>
            <a:chExt cx="2277996" cy="314683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0F7EDF2-A43E-0940-B4AD-898EF5ED5FC8}"/>
                </a:ext>
              </a:extLst>
            </p:cNvPr>
            <p:cNvGrpSpPr/>
            <p:nvPr/>
          </p:nvGrpSpPr>
          <p:grpSpPr>
            <a:xfrm>
              <a:off x="9636755" y="3429000"/>
              <a:ext cx="2277996" cy="3146836"/>
              <a:chOff x="6432530" y="2821358"/>
              <a:chExt cx="2396296" cy="3933132"/>
            </a:xfrm>
          </p:grpSpPr>
          <p:pic>
            <p:nvPicPr>
              <p:cNvPr id="18" name="Picture 4" descr="The Click To Message Feature Can Also Be Implemented - Empty Phone Frame  PNG Image | Transparent PNG Free Download on SeekPNG">
                <a:extLst>
                  <a:ext uri="{FF2B5EF4-FFF2-40B4-BE49-F238E27FC236}">
                    <a16:creationId xmlns:a16="http://schemas.microsoft.com/office/drawing/2014/main" id="{427F581C-B1FF-9547-B19F-8ACDB1E36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32530" y="2821358"/>
                <a:ext cx="2396296" cy="39331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C5BE7CD-DF92-9646-AB68-A4102C14C0B0}"/>
                  </a:ext>
                </a:extLst>
              </p:cNvPr>
              <p:cNvSpPr txBox="1"/>
              <p:nvPr/>
            </p:nvSpPr>
            <p:spPr>
              <a:xfrm>
                <a:off x="6990080" y="3589664"/>
                <a:ext cx="640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Ben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81B4B4-AE8E-DE4F-BFB3-FD0D8C12D757}"/>
                </a:ext>
              </a:extLst>
            </p:cNvPr>
            <p:cNvSpPr txBox="1"/>
            <p:nvPr/>
          </p:nvSpPr>
          <p:spPr>
            <a:xfrm>
              <a:off x="10166780" y="4322207"/>
              <a:ext cx="608973" cy="29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A0C08B-3B15-1047-9710-CF146C821DCC}"/>
                </a:ext>
              </a:extLst>
            </p:cNvPr>
            <p:cNvSpPr txBox="1"/>
            <p:nvPr/>
          </p:nvSpPr>
          <p:spPr>
            <a:xfrm>
              <a:off x="10166780" y="4610446"/>
              <a:ext cx="1216961" cy="29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Chris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BB4898-315A-A74F-9085-4481D9D2B46A}"/>
                </a:ext>
              </a:extLst>
            </p:cNvPr>
            <p:cNvSpPr txBox="1"/>
            <p:nvPr/>
          </p:nvSpPr>
          <p:spPr>
            <a:xfrm>
              <a:off x="10166780" y="4879715"/>
              <a:ext cx="1005459" cy="29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Matt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48DF7-9D00-3343-AB8D-EFAE6BD800D6}"/>
                </a:ext>
              </a:extLst>
            </p:cNvPr>
            <p:cNvSpPr txBox="1"/>
            <p:nvPr/>
          </p:nvSpPr>
          <p:spPr>
            <a:xfrm>
              <a:off x="10166780" y="5186891"/>
              <a:ext cx="1216961" cy="29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James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D01CFCB-AF49-8C48-9082-8351E72C3F52}"/>
              </a:ext>
            </a:extLst>
          </p:cNvPr>
          <p:cNvGrpSpPr/>
          <p:nvPr/>
        </p:nvGrpSpPr>
        <p:grpSpPr>
          <a:xfrm>
            <a:off x="7311834" y="3428388"/>
            <a:ext cx="2277996" cy="3146836"/>
            <a:chOff x="9636755" y="3429000"/>
            <a:chExt cx="2277996" cy="314683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1DE3662-E2B4-DA43-B8E6-D69EF5FCF869}"/>
                </a:ext>
              </a:extLst>
            </p:cNvPr>
            <p:cNvGrpSpPr/>
            <p:nvPr/>
          </p:nvGrpSpPr>
          <p:grpSpPr>
            <a:xfrm>
              <a:off x="9636755" y="3429000"/>
              <a:ext cx="2277996" cy="3146836"/>
              <a:chOff x="6432530" y="2821358"/>
              <a:chExt cx="2396296" cy="3933132"/>
            </a:xfrm>
          </p:grpSpPr>
          <p:pic>
            <p:nvPicPr>
              <p:cNvPr id="39" name="Picture 4" descr="The Click To Message Feature Can Also Be Implemented - Empty Phone Frame  PNG Image | Transparent PNG Free Download on SeekPNG">
                <a:extLst>
                  <a:ext uri="{FF2B5EF4-FFF2-40B4-BE49-F238E27FC236}">
                    <a16:creationId xmlns:a16="http://schemas.microsoft.com/office/drawing/2014/main" id="{2B73C115-04C7-F640-BD3C-EE1135A88F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32530" y="2821358"/>
                <a:ext cx="2396296" cy="39331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3FA7C3-69F5-7C42-9FC4-BB7785276703}"/>
                  </a:ext>
                </a:extLst>
              </p:cNvPr>
              <p:cNvSpPr txBox="1"/>
              <p:nvPr/>
            </p:nvSpPr>
            <p:spPr>
              <a:xfrm>
                <a:off x="6990080" y="3589664"/>
                <a:ext cx="640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Ben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C2E3A6D-06F7-4A4D-B4FE-9A219B611B7E}"/>
                </a:ext>
              </a:extLst>
            </p:cNvPr>
            <p:cNvSpPr txBox="1"/>
            <p:nvPr/>
          </p:nvSpPr>
          <p:spPr>
            <a:xfrm>
              <a:off x="10166780" y="4322207"/>
              <a:ext cx="608973" cy="29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A6218F-0B00-F247-938B-0531C4F61AB5}"/>
                </a:ext>
              </a:extLst>
            </p:cNvPr>
            <p:cNvSpPr txBox="1"/>
            <p:nvPr/>
          </p:nvSpPr>
          <p:spPr>
            <a:xfrm>
              <a:off x="10166780" y="4610446"/>
              <a:ext cx="1216961" cy="29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Chris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B61BEC-A5D9-8A40-A9AB-C84C6018C71C}"/>
                </a:ext>
              </a:extLst>
            </p:cNvPr>
            <p:cNvSpPr txBox="1"/>
            <p:nvPr/>
          </p:nvSpPr>
          <p:spPr>
            <a:xfrm>
              <a:off x="10166780" y="4879715"/>
              <a:ext cx="10054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8BA91C6-2F4A-9D48-90EB-1D9743BE300A}"/>
                </a:ext>
              </a:extLst>
            </p:cNvPr>
            <p:cNvSpPr txBox="1"/>
            <p:nvPr/>
          </p:nvSpPr>
          <p:spPr>
            <a:xfrm>
              <a:off x="10166780" y="4928881"/>
              <a:ext cx="1216961" cy="29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James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14:cNvPr>
              <p14:cNvContentPartPr/>
              <p14:nvPr/>
            </p14:nvContentPartPr>
            <p14:xfrm>
              <a:off x="7910206" y="2362283"/>
              <a:ext cx="612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1206" y="2353283"/>
                <a:ext cx="2376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4301EA2A-3834-2A4D-8A5D-82BBE7B3E937}"/>
              </a:ext>
            </a:extLst>
          </p:cNvPr>
          <p:cNvGrpSpPr/>
          <p:nvPr/>
        </p:nvGrpSpPr>
        <p:grpSpPr>
          <a:xfrm>
            <a:off x="6488926" y="4503923"/>
            <a:ext cx="765720" cy="951840"/>
            <a:chOff x="6488926" y="4503923"/>
            <a:chExt cx="765720" cy="95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3F9F808-C560-1647-BCB3-9F1C5DB97C2C}"/>
                    </a:ext>
                  </a:extLst>
                </p14:cNvPr>
                <p14:cNvContentPartPr/>
                <p14:nvPr/>
              </p14:nvContentPartPr>
              <p14:xfrm>
                <a:off x="6488926" y="4503923"/>
                <a:ext cx="765720" cy="474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3F9F808-C560-1647-BCB3-9F1C5DB97C2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9926" y="4494923"/>
                  <a:ext cx="78336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080047E-FE12-F141-9BD5-93E3F86D742F}"/>
                    </a:ext>
                  </a:extLst>
                </p14:cNvPr>
                <p14:cNvContentPartPr/>
                <p14:nvPr/>
              </p14:nvContentPartPr>
              <p14:xfrm>
                <a:off x="6703846" y="5012243"/>
                <a:ext cx="537840" cy="443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080047E-FE12-F141-9BD5-93E3F86D742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94846" y="5003243"/>
                  <a:ext cx="555480" cy="461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388628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10920403" cy="4610126"/>
          </a:xfrm>
        </p:spPr>
        <p:txBody>
          <a:bodyPr>
            <a:normAutofit/>
          </a:bodyPr>
          <a:lstStyle/>
          <a:p>
            <a:r>
              <a:rPr lang="en-US" sz="1800" dirty="0"/>
              <a:t>Let’s alter our data, so that each element in our data array has a key.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3E61B3-47BA-FD46-8611-8EF050701A30}"/>
              </a:ext>
            </a:extLst>
          </p:cNvPr>
          <p:cNvGrpSpPr/>
          <p:nvPr/>
        </p:nvGrpSpPr>
        <p:grpSpPr>
          <a:xfrm>
            <a:off x="473825" y="3591608"/>
            <a:ext cx="3587811" cy="2888423"/>
            <a:chOff x="5843820" y="2014194"/>
            <a:chExt cx="3774132" cy="361015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BBE9D7E-A298-3F43-A0FD-690165990532}"/>
                </a:ext>
              </a:extLst>
            </p:cNvPr>
            <p:cNvGrpSpPr/>
            <p:nvPr/>
          </p:nvGrpSpPr>
          <p:grpSpPr>
            <a:xfrm>
              <a:off x="5843820" y="2014194"/>
              <a:ext cx="3770726" cy="3610150"/>
              <a:chOff x="5843820" y="2014194"/>
              <a:chExt cx="3770726" cy="361015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D7823C-BFDC-A844-8D25-B9757619FE1B}"/>
                  </a:ext>
                </a:extLst>
              </p:cNvPr>
              <p:cNvSpPr/>
              <p:nvPr/>
            </p:nvSpPr>
            <p:spPr>
              <a:xfrm>
                <a:off x="5843821" y="201419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A9F6539-C1ED-9344-ACDE-AFE08B20336B}"/>
                  </a:ext>
                </a:extLst>
              </p:cNvPr>
              <p:cNvSpPr/>
              <p:nvPr/>
            </p:nvSpPr>
            <p:spPr>
              <a:xfrm>
                <a:off x="5843821" y="273622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443A2DD-027D-D541-B751-1EEBD214E499}"/>
                  </a:ext>
                </a:extLst>
              </p:cNvPr>
              <p:cNvSpPr/>
              <p:nvPr/>
            </p:nvSpPr>
            <p:spPr>
              <a:xfrm>
                <a:off x="5843821" y="345825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DDA2CD7-AAF5-0A42-8CBD-74854415753B}"/>
                  </a:ext>
                </a:extLst>
              </p:cNvPr>
              <p:cNvSpPr/>
              <p:nvPr/>
            </p:nvSpPr>
            <p:spPr>
              <a:xfrm>
                <a:off x="5843820" y="418028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33AE264-B909-4F42-BB9F-4FF209029140}"/>
                  </a:ext>
                </a:extLst>
              </p:cNvPr>
              <p:cNvSpPr/>
              <p:nvPr/>
            </p:nvSpPr>
            <p:spPr>
              <a:xfrm>
                <a:off x="5843820" y="4908986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B7C6694-3DE2-CA44-9C63-52897EE22177}"/>
                </a:ext>
              </a:extLst>
            </p:cNvPr>
            <p:cNvGrpSpPr/>
            <p:nvPr/>
          </p:nvGrpSpPr>
          <p:grpSpPr>
            <a:xfrm>
              <a:off x="6644207" y="2111241"/>
              <a:ext cx="2973745" cy="3437011"/>
              <a:chOff x="6644207" y="2111241"/>
              <a:chExt cx="2973745" cy="343701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A11738-1141-C940-BF2A-73A385F5FF3B}"/>
                  </a:ext>
                </a:extLst>
              </p:cNvPr>
              <p:cNvSpPr txBox="1"/>
              <p:nvPr/>
            </p:nvSpPr>
            <p:spPr>
              <a:xfrm>
                <a:off x="7060004" y="2111241"/>
                <a:ext cx="241380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 name: “Ben”}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0B177C-C4C7-C14B-8E83-DF954A6A6F46}"/>
                  </a:ext>
                </a:extLst>
              </p:cNvPr>
              <p:cNvSpPr txBox="1"/>
              <p:nvPr/>
            </p:nvSpPr>
            <p:spPr>
              <a:xfrm>
                <a:off x="7051652" y="2826598"/>
                <a:ext cx="235404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“Ted”}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62C247-FA72-3449-BAB9-14C71A2ED55D}"/>
                  </a:ext>
                </a:extLst>
              </p:cNvPr>
              <p:cNvSpPr txBox="1"/>
              <p:nvPr/>
            </p:nvSpPr>
            <p:spPr>
              <a:xfrm>
                <a:off x="6879189" y="3569777"/>
                <a:ext cx="26400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“Chris”}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C283D-6E58-C446-AB1F-A5C5E98ADB59}"/>
                  </a:ext>
                </a:extLst>
              </p:cNvPr>
              <p:cNvSpPr txBox="1"/>
              <p:nvPr/>
            </p:nvSpPr>
            <p:spPr>
              <a:xfrm>
                <a:off x="6644207" y="4291741"/>
                <a:ext cx="194324" cy="6154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6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270D9C-A061-4943-879B-93456F0D5464}"/>
                  </a:ext>
                </a:extLst>
              </p:cNvPr>
              <p:cNvSpPr txBox="1"/>
              <p:nvPr/>
            </p:nvSpPr>
            <p:spPr>
              <a:xfrm>
                <a:off x="6879189" y="5055809"/>
                <a:ext cx="273876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“James”}</a:t>
                </a:r>
              </a:p>
            </p:txBody>
          </p: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14:cNvPr>
              <p14:cNvContentPartPr/>
              <p14:nvPr/>
            </p14:nvContentPartPr>
            <p14:xfrm>
              <a:off x="7910206" y="2362283"/>
              <a:ext cx="612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1206" y="2353283"/>
                <a:ext cx="2376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3CE7E2E1-B900-6F48-AAD5-15369EF13C41}"/>
              </a:ext>
            </a:extLst>
          </p:cNvPr>
          <p:cNvSpPr/>
          <p:nvPr/>
        </p:nvSpPr>
        <p:spPr>
          <a:xfrm>
            <a:off x="466905" y="3780194"/>
            <a:ext cx="1023982" cy="391042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: ‘A’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22A7B3-F5EA-6C4F-9B2C-0B26DE928A7E}"/>
              </a:ext>
            </a:extLst>
          </p:cNvPr>
          <p:cNvSpPr txBox="1"/>
          <p:nvPr/>
        </p:nvSpPr>
        <p:spPr>
          <a:xfrm>
            <a:off x="1587026" y="5343251"/>
            <a:ext cx="24959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{name: “Matt”}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253CE6-BCC4-8744-A1A7-DA58382685A2}"/>
              </a:ext>
            </a:extLst>
          </p:cNvPr>
          <p:cNvSpPr/>
          <p:nvPr/>
        </p:nvSpPr>
        <p:spPr>
          <a:xfrm>
            <a:off x="502050" y="4330739"/>
            <a:ext cx="1023982" cy="391042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: ‘B’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81839C4-2E4A-8C4A-8662-E9BD76778CFA}"/>
              </a:ext>
            </a:extLst>
          </p:cNvPr>
          <p:cNvSpPr/>
          <p:nvPr/>
        </p:nvSpPr>
        <p:spPr>
          <a:xfrm>
            <a:off x="502050" y="4849370"/>
            <a:ext cx="1023982" cy="391042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: ‘C’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296251A-2D5C-5A49-940E-D0D002BB900D}"/>
              </a:ext>
            </a:extLst>
          </p:cNvPr>
          <p:cNvSpPr/>
          <p:nvPr/>
        </p:nvSpPr>
        <p:spPr>
          <a:xfrm>
            <a:off x="479246" y="5408498"/>
            <a:ext cx="1023982" cy="391042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: ‘D’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65D9B3E-A7BB-7642-91EF-2968BF2D2D84}"/>
              </a:ext>
            </a:extLst>
          </p:cNvPr>
          <p:cNvSpPr/>
          <p:nvPr/>
        </p:nvSpPr>
        <p:spPr>
          <a:xfrm>
            <a:off x="453962" y="5994996"/>
            <a:ext cx="1023982" cy="391042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: ‘E’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3F4DF3-F8C9-8043-9B74-AD4CF6044111}"/>
              </a:ext>
            </a:extLst>
          </p:cNvPr>
          <p:cNvGrpSpPr/>
          <p:nvPr/>
        </p:nvGrpSpPr>
        <p:grpSpPr>
          <a:xfrm>
            <a:off x="6498597" y="3524288"/>
            <a:ext cx="2277996" cy="3146836"/>
            <a:chOff x="4444148" y="3428387"/>
            <a:chExt cx="2277996" cy="314683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AA209FA-792B-5348-A0AE-944783582F4D}"/>
                </a:ext>
              </a:extLst>
            </p:cNvPr>
            <p:cNvGrpSpPr/>
            <p:nvPr/>
          </p:nvGrpSpPr>
          <p:grpSpPr>
            <a:xfrm>
              <a:off x="4444148" y="3428387"/>
              <a:ext cx="2277996" cy="3146836"/>
              <a:chOff x="9636755" y="3428999"/>
              <a:chExt cx="2277996" cy="314683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C0F7EDF2-A43E-0940-B4AD-898EF5ED5FC8}"/>
                  </a:ext>
                </a:extLst>
              </p:cNvPr>
              <p:cNvGrpSpPr/>
              <p:nvPr/>
            </p:nvGrpSpPr>
            <p:grpSpPr>
              <a:xfrm>
                <a:off x="9636755" y="3428999"/>
                <a:ext cx="2277996" cy="3146836"/>
                <a:chOff x="6432530" y="2821358"/>
                <a:chExt cx="2396296" cy="3933133"/>
              </a:xfrm>
            </p:grpSpPr>
            <p:pic>
              <p:nvPicPr>
                <p:cNvPr id="18" name="Picture 4" descr="The Click To Message Feature Can Also Be Implemented - Empty Phone Frame  PNG Image | Transparent PNG Free Download on SeekPNG">
                  <a:extLst>
                    <a:ext uri="{FF2B5EF4-FFF2-40B4-BE49-F238E27FC236}">
                      <a16:creationId xmlns:a16="http://schemas.microsoft.com/office/drawing/2014/main" id="{427F581C-B1FF-9547-B19F-8ACDB1E367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32530" y="2821358"/>
                  <a:ext cx="2396296" cy="39331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C5BE7CD-DF92-9646-AB68-A4102C14C0B0}"/>
                    </a:ext>
                  </a:extLst>
                </p:cNvPr>
                <p:cNvSpPr txBox="1"/>
                <p:nvPr/>
              </p:nvSpPr>
              <p:spPr>
                <a:xfrm>
                  <a:off x="6817435" y="3589664"/>
                  <a:ext cx="640598" cy="369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Ben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81B4B4-AE8E-DE4F-BFB3-FD0D8C12D757}"/>
                  </a:ext>
                </a:extLst>
              </p:cNvPr>
              <p:cNvSpPr txBox="1"/>
              <p:nvPr/>
            </p:nvSpPr>
            <p:spPr>
              <a:xfrm>
                <a:off x="10002658" y="4392545"/>
                <a:ext cx="608973" cy="295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Ted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A0C08B-3B15-1047-9710-CF146C821DCC}"/>
                  </a:ext>
                </a:extLst>
              </p:cNvPr>
              <p:cNvSpPr txBox="1"/>
              <p:nvPr/>
            </p:nvSpPr>
            <p:spPr>
              <a:xfrm>
                <a:off x="9908874" y="4844906"/>
                <a:ext cx="1216961" cy="295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Chris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2BB4898-315A-A74F-9085-4481D9D2B46A}"/>
                  </a:ext>
                </a:extLst>
              </p:cNvPr>
              <p:cNvSpPr txBox="1"/>
              <p:nvPr/>
            </p:nvSpPr>
            <p:spPr>
              <a:xfrm>
                <a:off x="9972446" y="5256147"/>
                <a:ext cx="1005459" cy="295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Matt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748DF7-9D00-3343-AB8D-EFAE6BD800D6}"/>
                  </a:ext>
                </a:extLst>
              </p:cNvPr>
              <p:cNvSpPr txBox="1"/>
              <p:nvPr/>
            </p:nvSpPr>
            <p:spPr>
              <a:xfrm>
                <a:off x="9912171" y="5619300"/>
                <a:ext cx="1216961" cy="295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James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4B9C508-E835-1A42-A233-2AEDCF764A0B}"/>
                </a:ext>
              </a:extLst>
            </p:cNvPr>
            <p:cNvSpPr/>
            <p:nvPr/>
          </p:nvSpPr>
          <p:spPr>
            <a:xfrm>
              <a:off x="5419762" y="5181826"/>
              <a:ext cx="1023982" cy="391042"/>
            </a:xfrm>
            <a:prstGeom prst="rect">
              <a:avLst/>
            </a:prstGeom>
            <a:noFill/>
            <a:ln w="349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key : ‘D’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0FC0CDA-8850-DE43-9800-2F84E597C0F7}"/>
                </a:ext>
              </a:extLst>
            </p:cNvPr>
            <p:cNvSpPr/>
            <p:nvPr/>
          </p:nvSpPr>
          <p:spPr>
            <a:xfrm>
              <a:off x="5420737" y="4068925"/>
              <a:ext cx="1023982" cy="391042"/>
            </a:xfrm>
            <a:prstGeom prst="rect">
              <a:avLst/>
            </a:prstGeom>
            <a:noFill/>
            <a:ln w="349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key : ‘A’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2247F51-B30B-F14C-BC0A-EC9E4AF4008B}"/>
                </a:ext>
              </a:extLst>
            </p:cNvPr>
            <p:cNvSpPr/>
            <p:nvPr/>
          </p:nvSpPr>
          <p:spPr>
            <a:xfrm>
              <a:off x="5429870" y="4798053"/>
              <a:ext cx="1023982" cy="391042"/>
            </a:xfrm>
            <a:prstGeom prst="rect">
              <a:avLst/>
            </a:prstGeom>
            <a:noFill/>
            <a:ln w="349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key : ‘C’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3231089-AD1B-7D41-9706-5C314AF47ADE}"/>
                </a:ext>
              </a:extLst>
            </p:cNvPr>
            <p:cNvSpPr/>
            <p:nvPr/>
          </p:nvSpPr>
          <p:spPr>
            <a:xfrm>
              <a:off x="5429870" y="4419943"/>
              <a:ext cx="1023982" cy="391042"/>
            </a:xfrm>
            <a:prstGeom prst="rect">
              <a:avLst/>
            </a:prstGeom>
            <a:noFill/>
            <a:ln w="349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key : ‘B’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97ECFA8-0E2C-1F46-944F-E7CFE3402FF6}"/>
                </a:ext>
              </a:extLst>
            </p:cNvPr>
            <p:cNvSpPr/>
            <p:nvPr/>
          </p:nvSpPr>
          <p:spPr>
            <a:xfrm>
              <a:off x="5430772" y="5567205"/>
              <a:ext cx="1023982" cy="391042"/>
            </a:xfrm>
            <a:prstGeom prst="rect">
              <a:avLst/>
            </a:prstGeom>
            <a:noFill/>
            <a:ln w="349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key : ‘E’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3D76D40-FA67-8F4D-87E6-2B9A39F41223}"/>
              </a:ext>
            </a:extLst>
          </p:cNvPr>
          <p:cNvSpPr txBox="1"/>
          <p:nvPr/>
        </p:nvSpPr>
        <p:spPr>
          <a:xfrm>
            <a:off x="8790443" y="5833700"/>
            <a:ext cx="290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(FYI, we’re not actually displaying the key on the phone, I’m just adding them here for illustrative purposes)</a:t>
            </a:r>
          </a:p>
        </p:txBody>
      </p:sp>
    </p:spTree>
    <p:extLst>
      <p:ext uri="{BB962C8B-B14F-4D97-AF65-F5344CB8AC3E}">
        <p14:creationId xmlns:p14="http://schemas.microsoft.com/office/powerpoint/2010/main" val="306253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10920403" cy="4610126"/>
          </a:xfrm>
        </p:spPr>
        <p:txBody>
          <a:bodyPr>
            <a:normAutofit/>
          </a:bodyPr>
          <a:lstStyle/>
          <a:p>
            <a:r>
              <a:rPr lang="en-US" sz="1800" dirty="0"/>
              <a:t>It just so happens that this was the missing piece!</a:t>
            </a:r>
          </a:p>
          <a:p>
            <a:r>
              <a:rPr lang="en-US" sz="1800" dirty="0"/>
              <a:t>Now, if we delete “Matt” (which has a Key of D), react native will be smart enough to only delete the text that matches the key of the removed data (again, here D).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3E61B3-47BA-FD46-8611-8EF050701A30}"/>
              </a:ext>
            </a:extLst>
          </p:cNvPr>
          <p:cNvGrpSpPr/>
          <p:nvPr/>
        </p:nvGrpSpPr>
        <p:grpSpPr>
          <a:xfrm>
            <a:off x="473825" y="3591608"/>
            <a:ext cx="3587811" cy="2888423"/>
            <a:chOff x="5843820" y="2014194"/>
            <a:chExt cx="3774132" cy="361015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BBE9D7E-A298-3F43-A0FD-690165990532}"/>
                </a:ext>
              </a:extLst>
            </p:cNvPr>
            <p:cNvGrpSpPr/>
            <p:nvPr/>
          </p:nvGrpSpPr>
          <p:grpSpPr>
            <a:xfrm>
              <a:off x="5843820" y="2014194"/>
              <a:ext cx="3770726" cy="3610150"/>
              <a:chOff x="5843820" y="2014194"/>
              <a:chExt cx="3770726" cy="361015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D7823C-BFDC-A844-8D25-B9757619FE1B}"/>
                  </a:ext>
                </a:extLst>
              </p:cNvPr>
              <p:cNvSpPr/>
              <p:nvPr/>
            </p:nvSpPr>
            <p:spPr>
              <a:xfrm>
                <a:off x="5843821" y="201419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A9F6539-C1ED-9344-ACDE-AFE08B20336B}"/>
                  </a:ext>
                </a:extLst>
              </p:cNvPr>
              <p:cNvSpPr/>
              <p:nvPr/>
            </p:nvSpPr>
            <p:spPr>
              <a:xfrm>
                <a:off x="5843821" y="273622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443A2DD-027D-D541-B751-1EEBD214E499}"/>
                  </a:ext>
                </a:extLst>
              </p:cNvPr>
              <p:cNvSpPr/>
              <p:nvPr/>
            </p:nvSpPr>
            <p:spPr>
              <a:xfrm>
                <a:off x="5843821" y="345825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DDA2CD7-AAF5-0A42-8CBD-74854415753B}"/>
                  </a:ext>
                </a:extLst>
              </p:cNvPr>
              <p:cNvSpPr/>
              <p:nvPr/>
            </p:nvSpPr>
            <p:spPr>
              <a:xfrm>
                <a:off x="5843820" y="418028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33AE264-B909-4F42-BB9F-4FF209029140}"/>
                  </a:ext>
                </a:extLst>
              </p:cNvPr>
              <p:cNvSpPr/>
              <p:nvPr/>
            </p:nvSpPr>
            <p:spPr>
              <a:xfrm>
                <a:off x="5843820" y="4908986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B7C6694-3DE2-CA44-9C63-52897EE22177}"/>
                </a:ext>
              </a:extLst>
            </p:cNvPr>
            <p:cNvGrpSpPr/>
            <p:nvPr/>
          </p:nvGrpSpPr>
          <p:grpSpPr>
            <a:xfrm>
              <a:off x="6644207" y="2111241"/>
              <a:ext cx="2973745" cy="3437011"/>
              <a:chOff x="6644207" y="2111241"/>
              <a:chExt cx="2973745" cy="343701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A11738-1141-C940-BF2A-73A385F5FF3B}"/>
                  </a:ext>
                </a:extLst>
              </p:cNvPr>
              <p:cNvSpPr txBox="1"/>
              <p:nvPr/>
            </p:nvSpPr>
            <p:spPr>
              <a:xfrm>
                <a:off x="7060004" y="2111241"/>
                <a:ext cx="241380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 name: “Ben”}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0B177C-C4C7-C14B-8E83-DF954A6A6F46}"/>
                  </a:ext>
                </a:extLst>
              </p:cNvPr>
              <p:cNvSpPr txBox="1"/>
              <p:nvPr/>
            </p:nvSpPr>
            <p:spPr>
              <a:xfrm>
                <a:off x="7051652" y="2826598"/>
                <a:ext cx="235404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“Ted”}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62C247-FA72-3449-BAB9-14C71A2ED55D}"/>
                  </a:ext>
                </a:extLst>
              </p:cNvPr>
              <p:cNvSpPr txBox="1"/>
              <p:nvPr/>
            </p:nvSpPr>
            <p:spPr>
              <a:xfrm>
                <a:off x="6879189" y="3569777"/>
                <a:ext cx="26400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“Chris”}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C283D-6E58-C446-AB1F-A5C5E98ADB59}"/>
                  </a:ext>
                </a:extLst>
              </p:cNvPr>
              <p:cNvSpPr txBox="1"/>
              <p:nvPr/>
            </p:nvSpPr>
            <p:spPr>
              <a:xfrm>
                <a:off x="6644207" y="4291741"/>
                <a:ext cx="194324" cy="6154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6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270D9C-A061-4943-879B-93456F0D5464}"/>
                  </a:ext>
                </a:extLst>
              </p:cNvPr>
              <p:cNvSpPr txBox="1"/>
              <p:nvPr/>
            </p:nvSpPr>
            <p:spPr>
              <a:xfrm>
                <a:off x="6879189" y="5055809"/>
                <a:ext cx="273876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“James”}</a:t>
                </a:r>
              </a:p>
            </p:txBody>
          </p: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14:cNvPr>
              <p14:cNvContentPartPr/>
              <p14:nvPr/>
            </p14:nvContentPartPr>
            <p14:xfrm>
              <a:off x="7910206" y="2362283"/>
              <a:ext cx="612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1206" y="2353283"/>
                <a:ext cx="2376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3CE7E2E1-B900-6F48-AAD5-15369EF13C41}"/>
              </a:ext>
            </a:extLst>
          </p:cNvPr>
          <p:cNvSpPr/>
          <p:nvPr/>
        </p:nvSpPr>
        <p:spPr>
          <a:xfrm>
            <a:off x="466905" y="3780194"/>
            <a:ext cx="1023982" cy="391042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: ‘A’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253CE6-BCC4-8744-A1A7-DA58382685A2}"/>
              </a:ext>
            </a:extLst>
          </p:cNvPr>
          <p:cNvSpPr/>
          <p:nvPr/>
        </p:nvSpPr>
        <p:spPr>
          <a:xfrm>
            <a:off x="502050" y="4330739"/>
            <a:ext cx="1023982" cy="391042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: ‘B’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81839C4-2E4A-8C4A-8662-E9BD76778CFA}"/>
              </a:ext>
            </a:extLst>
          </p:cNvPr>
          <p:cNvSpPr/>
          <p:nvPr/>
        </p:nvSpPr>
        <p:spPr>
          <a:xfrm>
            <a:off x="502050" y="4849370"/>
            <a:ext cx="1023982" cy="391042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: ‘C’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65D9B3E-A7BB-7642-91EF-2968BF2D2D84}"/>
              </a:ext>
            </a:extLst>
          </p:cNvPr>
          <p:cNvSpPr/>
          <p:nvPr/>
        </p:nvSpPr>
        <p:spPr>
          <a:xfrm>
            <a:off x="453962" y="5994996"/>
            <a:ext cx="1023982" cy="391042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: ‘E’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3F4DF3-F8C9-8043-9B74-AD4CF6044111}"/>
              </a:ext>
            </a:extLst>
          </p:cNvPr>
          <p:cNvGrpSpPr/>
          <p:nvPr/>
        </p:nvGrpSpPr>
        <p:grpSpPr>
          <a:xfrm>
            <a:off x="6498597" y="3524288"/>
            <a:ext cx="2277996" cy="3146836"/>
            <a:chOff x="4444148" y="3428387"/>
            <a:chExt cx="2277996" cy="314683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AA209FA-792B-5348-A0AE-944783582F4D}"/>
                </a:ext>
              </a:extLst>
            </p:cNvPr>
            <p:cNvGrpSpPr/>
            <p:nvPr/>
          </p:nvGrpSpPr>
          <p:grpSpPr>
            <a:xfrm>
              <a:off x="4444148" y="3428387"/>
              <a:ext cx="2277996" cy="3146836"/>
              <a:chOff x="9636755" y="3428999"/>
              <a:chExt cx="2277996" cy="314683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C0F7EDF2-A43E-0940-B4AD-898EF5ED5FC8}"/>
                  </a:ext>
                </a:extLst>
              </p:cNvPr>
              <p:cNvGrpSpPr/>
              <p:nvPr/>
            </p:nvGrpSpPr>
            <p:grpSpPr>
              <a:xfrm>
                <a:off x="9636755" y="3428999"/>
                <a:ext cx="2277996" cy="3146836"/>
                <a:chOff x="6432530" y="2821358"/>
                <a:chExt cx="2396296" cy="3933133"/>
              </a:xfrm>
            </p:grpSpPr>
            <p:pic>
              <p:nvPicPr>
                <p:cNvPr id="18" name="Picture 4" descr="The Click To Message Feature Can Also Be Implemented - Empty Phone Frame  PNG Image | Transparent PNG Free Download on SeekPNG">
                  <a:extLst>
                    <a:ext uri="{FF2B5EF4-FFF2-40B4-BE49-F238E27FC236}">
                      <a16:creationId xmlns:a16="http://schemas.microsoft.com/office/drawing/2014/main" id="{427F581C-B1FF-9547-B19F-8ACDB1E367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32530" y="2821358"/>
                  <a:ext cx="2396296" cy="39331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C5BE7CD-DF92-9646-AB68-A4102C14C0B0}"/>
                    </a:ext>
                  </a:extLst>
                </p:cNvPr>
                <p:cNvSpPr txBox="1"/>
                <p:nvPr/>
              </p:nvSpPr>
              <p:spPr>
                <a:xfrm>
                  <a:off x="6817435" y="3589664"/>
                  <a:ext cx="640598" cy="369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Ben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81B4B4-AE8E-DE4F-BFB3-FD0D8C12D757}"/>
                  </a:ext>
                </a:extLst>
              </p:cNvPr>
              <p:cNvSpPr txBox="1"/>
              <p:nvPr/>
            </p:nvSpPr>
            <p:spPr>
              <a:xfrm>
                <a:off x="10002658" y="4392545"/>
                <a:ext cx="608973" cy="295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Ted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A0C08B-3B15-1047-9710-CF146C821DCC}"/>
                  </a:ext>
                </a:extLst>
              </p:cNvPr>
              <p:cNvSpPr txBox="1"/>
              <p:nvPr/>
            </p:nvSpPr>
            <p:spPr>
              <a:xfrm>
                <a:off x="9908874" y="4844906"/>
                <a:ext cx="1216961" cy="295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Chris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748DF7-9D00-3343-AB8D-EFAE6BD800D6}"/>
                  </a:ext>
                </a:extLst>
              </p:cNvPr>
              <p:cNvSpPr txBox="1"/>
              <p:nvPr/>
            </p:nvSpPr>
            <p:spPr>
              <a:xfrm>
                <a:off x="9912171" y="5619300"/>
                <a:ext cx="1216961" cy="295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James</a:t>
                </a: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0FC0CDA-8850-DE43-9800-2F84E597C0F7}"/>
                </a:ext>
              </a:extLst>
            </p:cNvPr>
            <p:cNvSpPr/>
            <p:nvPr/>
          </p:nvSpPr>
          <p:spPr>
            <a:xfrm>
              <a:off x="5420737" y="4068925"/>
              <a:ext cx="1023982" cy="391042"/>
            </a:xfrm>
            <a:prstGeom prst="rect">
              <a:avLst/>
            </a:prstGeom>
            <a:noFill/>
            <a:ln w="349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key : ‘A’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2247F51-B30B-F14C-BC0A-EC9E4AF4008B}"/>
                </a:ext>
              </a:extLst>
            </p:cNvPr>
            <p:cNvSpPr/>
            <p:nvPr/>
          </p:nvSpPr>
          <p:spPr>
            <a:xfrm>
              <a:off x="5429870" y="4798053"/>
              <a:ext cx="1023982" cy="391042"/>
            </a:xfrm>
            <a:prstGeom prst="rect">
              <a:avLst/>
            </a:prstGeom>
            <a:noFill/>
            <a:ln w="349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key : ‘C’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3231089-AD1B-7D41-9706-5C314AF47ADE}"/>
                </a:ext>
              </a:extLst>
            </p:cNvPr>
            <p:cNvSpPr/>
            <p:nvPr/>
          </p:nvSpPr>
          <p:spPr>
            <a:xfrm>
              <a:off x="5429870" y="4419943"/>
              <a:ext cx="1023982" cy="391042"/>
            </a:xfrm>
            <a:prstGeom prst="rect">
              <a:avLst/>
            </a:prstGeom>
            <a:noFill/>
            <a:ln w="349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key : ‘B’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97ECFA8-0E2C-1F46-944F-E7CFE3402FF6}"/>
                </a:ext>
              </a:extLst>
            </p:cNvPr>
            <p:cNvSpPr/>
            <p:nvPr/>
          </p:nvSpPr>
          <p:spPr>
            <a:xfrm>
              <a:off x="5430772" y="5567205"/>
              <a:ext cx="1023982" cy="391042"/>
            </a:xfrm>
            <a:prstGeom prst="rect">
              <a:avLst/>
            </a:prstGeom>
            <a:noFill/>
            <a:ln w="349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key : ‘E’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94001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10920403" cy="4610126"/>
          </a:xfrm>
        </p:spPr>
        <p:txBody>
          <a:bodyPr>
            <a:normAutofit/>
          </a:bodyPr>
          <a:lstStyle/>
          <a:p>
            <a:r>
              <a:rPr lang="en-US" sz="1800" dirty="0"/>
              <a:t>Essentially, by providing keys, you give React Native the tools to map the data to the actual rendered elements on the screen.</a:t>
            </a:r>
          </a:p>
          <a:p>
            <a:r>
              <a:rPr lang="en-US" sz="1800" dirty="0"/>
              <a:t>And with that map, it means you can alter/change/delete the data and React Native will know specifically which element(s) to update, without rebuilding the whole thing from scratch!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3E61B3-47BA-FD46-8611-8EF050701A30}"/>
              </a:ext>
            </a:extLst>
          </p:cNvPr>
          <p:cNvGrpSpPr/>
          <p:nvPr/>
        </p:nvGrpSpPr>
        <p:grpSpPr>
          <a:xfrm>
            <a:off x="473825" y="3591608"/>
            <a:ext cx="3587811" cy="2888423"/>
            <a:chOff x="5843820" y="2014194"/>
            <a:chExt cx="3774132" cy="361015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BBE9D7E-A298-3F43-A0FD-690165990532}"/>
                </a:ext>
              </a:extLst>
            </p:cNvPr>
            <p:cNvGrpSpPr/>
            <p:nvPr/>
          </p:nvGrpSpPr>
          <p:grpSpPr>
            <a:xfrm>
              <a:off x="5843820" y="2014194"/>
              <a:ext cx="3770726" cy="3610150"/>
              <a:chOff x="5843820" y="2014194"/>
              <a:chExt cx="3770726" cy="361015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BD7823C-BFDC-A844-8D25-B9757619FE1B}"/>
                  </a:ext>
                </a:extLst>
              </p:cNvPr>
              <p:cNvSpPr/>
              <p:nvPr/>
            </p:nvSpPr>
            <p:spPr>
              <a:xfrm>
                <a:off x="5843821" y="201419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A9F6539-C1ED-9344-ACDE-AFE08B20336B}"/>
                  </a:ext>
                </a:extLst>
              </p:cNvPr>
              <p:cNvSpPr/>
              <p:nvPr/>
            </p:nvSpPr>
            <p:spPr>
              <a:xfrm>
                <a:off x="5843821" y="273622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443A2DD-027D-D541-B751-1EEBD214E499}"/>
                  </a:ext>
                </a:extLst>
              </p:cNvPr>
              <p:cNvSpPr/>
              <p:nvPr/>
            </p:nvSpPr>
            <p:spPr>
              <a:xfrm>
                <a:off x="5843821" y="345825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DDA2CD7-AAF5-0A42-8CBD-74854415753B}"/>
                  </a:ext>
                </a:extLst>
              </p:cNvPr>
              <p:cNvSpPr/>
              <p:nvPr/>
            </p:nvSpPr>
            <p:spPr>
              <a:xfrm>
                <a:off x="5843820" y="418028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33AE264-B909-4F42-BB9F-4FF209029140}"/>
                  </a:ext>
                </a:extLst>
              </p:cNvPr>
              <p:cNvSpPr/>
              <p:nvPr/>
            </p:nvSpPr>
            <p:spPr>
              <a:xfrm>
                <a:off x="5843820" y="4908986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B7C6694-3DE2-CA44-9C63-52897EE22177}"/>
                </a:ext>
              </a:extLst>
            </p:cNvPr>
            <p:cNvGrpSpPr/>
            <p:nvPr/>
          </p:nvGrpSpPr>
          <p:grpSpPr>
            <a:xfrm>
              <a:off x="6644207" y="2111241"/>
              <a:ext cx="2973745" cy="3437011"/>
              <a:chOff x="6644207" y="2111241"/>
              <a:chExt cx="2973745" cy="343701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A11738-1141-C940-BF2A-73A385F5FF3B}"/>
                  </a:ext>
                </a:extLst>
              </p:cNvPr>
              <p:cNvSpPr txBox="1"/>
              <p:nvPr/>
            </p:nvSpPr>
            <p:spPr>
              <a:xfrm>
                <a:off x="7060004" y="2111241"/>
                <a:ext cx="241380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 name: “Ben”}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0B177C-C4C7-C14B-8E83-DF954A6A6F46}"/>
                  </a:ext>
                </a:extLst>
              </p:cNvPr>
              <p:cNvSpPr txBox="1"/>
              <p:nvPr/>
            </p:nvSpPr>
            <p:spPr>
              <a:xfrm>
                <a:off x="7051652" y="2826598"/>
                <a:ext cx="235404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“Ted”}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62C247-FA72-3449-BAB9-14C71A2ED55D}"/>
                  </a:ext>
                </a:extLst>
              </p:cNvPr>
              <p:cNvSpPr txBox="1"/>
              <p:nvPr/>
            </p:nvSpPr>
            <p:spPr>
              <a:xfrm>
                <a:off x="6879189" y="3569777"/>
                <a:ext cx="26400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“Chris”}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FC283D-6E58-C446-AB1F-A5C5E98ADB59}"/>
                  </a:ext>
                </a:extLst>
              </p:cNvPr>
              <p:cNvSpPr txBox="1"/>
              <p:nvPr/>
            </p:nvSpPr>
            <p:spPr>
              <a:xfrm>
                <a:off x="6644207" y="4291741"/>
                <a:ext cx="194324" cy="6154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6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270D9C-A061-4943-879B-93456F0D5464}"/>
                  </a:ext>
                </a:extLst>
              </p:cNvPr>
              <p:cNvSpPr txBox="1"/>
              <p:nvPr/>
            </p:nvSpPr>
            <p:spPr>
              <a:xfrm>
                <a:off x="6879189" y="5055809"/>
                <a:ext cx="273876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“James”}</a:t>
                </a:r>
              </a:p>
            </p:txBody>
          </p: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14:cNvPr>
              <p14:cNvContentPartPr/>
              <p14:nvPr/>
            </p14:nvContentPartPr>
            <p14:xfrm>
              <a:off x="7910206" y="2362283"/>
              <a:ext cx="612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1206" y="2353283"/>
                <a:ext cx="2376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3CE7E2E1-B900-6F48-AAD5-15369EF13C41}"/>
              </a:ext>
            </a:extLst>
          </p:cNvPr>
          <p:cNvSpPr/>
          <p:nvPr/>
        </p:nvSpPr>
        <p:spPr>
          <a:xfrm>
            <a:off x="466905" y="3780194"/>
            <a:ext cx="1023982" cy="391042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: ‘A’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253CE6-BCC4-8744-A1A7-DA58382685A2}"/>
              </a:ext>
            </a:extLst>
          </p:cNvPr>
          <p:cNvSpPr/>
          <p:nvPr/>
        </p:nvSpPr>
        <p:spPr>
          <a:xfrm>
            <a:off x="502050" y="4330739"/>
            <a:ext cx="1023982" cy="391042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: ‘B’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81839C4-2E4A-8C4A-8662-E9BD76778CFA}"/>
              </a:ext>
            </a:extLst>
          </p:cNvPr>
          <p:cNvSpPr/>
          <p:nvPr/>
        </p:nvSpPr>
        <p:spPr>
          <a:xfrm>
            <a:off x="502050" y="4849370"/>
            <a:ext cx="1023982" cy="391042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: ‘C’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65D9B3E-A7BB-7642-91EF-2968BF2D2D84}"/>
              </a:ext>
            </a:extLst>
          </p:cNvPr>
          <p:cNvSpPr/>
          <p:nvPr/>
        </p:nvSpPr>
        <p:spPr>
          <a:xfrm>
            <a:off x="453962" y="5994996"/>
            <a:ext cx="1023982" cy="391042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: ‘E’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3F4DF3-F8C9-8043-9B74-AD4CF6044111}"/>
              </a:ext>
            </a:extLst>
          </p:cNvPr>
          <p:cNvGrpSpPr/>
          <p:nvPr/>
        </p:nvGrpSpPr>
        <p:grpSpPr>
          <a:xfrm>
            <a:off x="6498597" y="3524288"/>
            <a:ext cx="2277996" cy="3146836"/>
            <a:chOff x="4444148" y="3428387"/>
            <a:chExt cx="2277996" cy="314683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AA209FA-792B-5348-A0AE-944783582F4D}"/>
                </a:ext>
              </a:extLst>
            </p:cNvPr>
            <p:cNvGrpSpPr/>
            <p:nvPr/>
          </p:nvGrpSpPr>
          <p:grpSpPr>
            <a:xfrm>
              <a:off x="4444148" y="3428387"/>
              <a:ext cx="2277996" cy="3146836"/>
              <a:chOff x="9636755" y="3428999"/>
              <a:chExt cx="2277996" cy="314683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C0F7EDF2-A43E-0940-B4AD-898EF5ED5FC8}"/>
                  </a:ext>
                </a:extLst>
              </p:cNvPr>
              <p:cNvGrpSpPr/>
              <p:nvPr/>
            </p:nvGrpSpPr>
            <p:grpSpPr>
              <a:xfrm>
                <a:off x="9636755" y="3428999"/>
                <a:ext cx="2277996" cy="3146836"/>
                <a:chOff x="6432530" y="2821358"/>
                <a:chExt cx="2396296" cy="3933133"/>
              </a:xfrm>
            </p:grpSpPr>
            <p:pic>
              <p:nvPicPr>
                <p:cNvPr id="18" name="Picture 4" descr="The Click To Message Feature Can Also Be Implemented - Empty Phone Frame  PNG Image | Transparent PNG Free Download on SeekPNG">
                  <a:extLst>
                    <a:ext uri="{FF2B5EF4-FFF2-40B4-BE49-F238E27FC236}">
                      <a16:creationId xmlns:a16="http://schemas.microsoft.com/office/drawing/2014/main" id="{427F581C-B1FF-9547-B19F-8ACDB1E367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32530" y="2821358"/>
                  <a:ext cx="2396296" cy="39331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C5BE7CD-DF92-9646-AB68-A4102C14C0B0}"/>
                    </a:ext>
                  </a:extLst>
                </p:cNvPr>
                <p:cNvSpPr txBox="1"/>
                <p:nvPr/>
              </p:nvSpPr>
              <p:spPr>
                <a:xfrm>
                  <a:off x="6817435" y="3589664"/>
                  <a:ext cx="640598" cy="369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Ben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81B4B4-AE8E-DE4F-BFB3-FD0D8C12D757}"/>
                  </a:ext>
                </a:extLst>
              </p:cNvPr>
              <p:cNvSpPr txBox="1"/>
              <p:nvPr/>
            </p:nvSpPr>
            <p:spPr>
              <a:xfrm>
                <a:off x="10002658" y="4392545"/>
                <a:ext cx="608973" cy="295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Ted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A0C08B-3B15-1047-9710-CF146C821DCC}"/>
                  </a:ext>
                </a:extLst>
              </p:cNvPr>
              <p:cNvSpPr txBox="1"/>
              <p:nvPr/>
            </p:nvSpPr>
            <p:spPr>
              <a:xfrm>
                <a:off x="9908874" y="4844906"/>
                <a:ext cx="1216961" cy="295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Chris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748DF7-9D00-3343-AB8D-EFAE6BD800D6}"/>
                  </a:ext>
                </a:extLst>
              </p:cNvPr>
              <p:cNvSpPr txBox="1"/>
              <p:nvPr/>
            </p:nvSpPr>
            <p:spPr>
              <a:xfrm>
                <a:off x="9912171" y="5197272"/>
                <a:ext cx="1216961" cy="295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James</a:t>
                </a: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0FC0CDA-8850-DE43-9800-2F84E597C0F7}"/>
                </a:ext>
              </a:extLst>
            </p:cNvPr>
            <p:cNvSpPr/>
            <p:nvPr/>
          </p:nvSpPr>
          <p:spPr>
            <a:xfrm>
              <a:off x="5420737" y="4068925"/>
              <a:ext cx="1023982" cy="391042"/>
            </a:xfrm>
            <a:prstGeom prst="rect">
              <a:avLst/>
            </a:prstGeom>
            <a:noFill/>
            <a:ln w="349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key : ‘A’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2247F51-B30B-F14C-BC0A-EC9E4AF4008B}"/>
                </a:ext>
              </a:extLst>
            </p:cNvPr>
            <p:cNvSpPr/>
            <p:nvPr/>
          </p:nvSpPr>
          <p:spPr>
            <a:xfrm>
              <a:off x="5429870" y="4798053"/>
              <a:ext cx="1023982" cy="391042"/>
            </a:xfrm>
            <a:prstGeom prst="rect">
              <a:avLst/>
            </a:prstGeom>
            <a:noFill/>
            <a:ln w="349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key : ‘C’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3231089-AD1B-7D41-9706-5C314AF47ADE}"/>
                </a:ext>
              </a:extLst>
            </p:cNvPr>
            <p:cNvSpPr/>
            <p:nvPr/>
          </p:nvSpPr>
          <p:spPr>
            <a:xfrm>
              <a:off x="5429870" y="4419943"/>
              <a:ext cx="1023982" cy="391042"/>
            </a:xfrm>
            <a:prstGeom prst="rect">
              <a:avLst/>
            </a:prstGeom>
            <a:noFill/>
            <a:ln w="349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key : ‘B’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97ECFA8-0E2C-1F46-944F-E7CFE3402FF6}"/>
                </a:ext>
              </a:extLst>
            </p:cNvPr>
            <p:cNvSpPr/>
            <p:nvPr/>
          </p:nvSpPr>
          <p:spPr>
            <a:xfrm>
              <a:off x="5430772" y="5145177"/>
              <a:ext cx="1023982" cy="391042"/>
            </a:xfrm>
            <a:prstGeom prst="rect">
              <a:avLst/>
            </a:prstGeom>
            <a:noFill/>
            <a:ln w="349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key : ‘E’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33441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10920403" cy="4610126"/>
          </a:xfrm>
        </p:spPr>
        <p:txBody>
          <a:bodyPr>
            <a:normAutofit/>
          </a:bodyPr>
          <a:lstStyle/>
          <a:p>
            <a:r>
              <a:rPr lang="en-US" sz="1800" dirty="0"/>
              <a:t>Ok. By this point hopefully you’re convinced that this is a nice performance optimization to do.</a:t>
            </a:r>
          </a:p>
          <a:p>
            <a:endParaRPr lang="en-US" sz="1800" dirty="0"/>
          </a:p>
          <a:p>
            <a:r>
              <a:rPr lang="en-US" sz="1800" dirty="0"/>
              <a:t>The question now is: how do we do it?</a:t>
            </a:r>
          </a:p>
          <a:p>
            <a:endParaRPr lang="en-US" sz="1800" dirty="0"/>
          </a:p>
          <a:p>
            <a:r>
              <a:rPr lang="en-US" sz="1800" dirty="0"/>
              <a:t>The answer: we’ll go over two different ways!</a:t>
            </a:r>
          </a:p>
          <a:p>
            <a:pPr lvl="1"/>
            <a:r>
              <a:rPr lang="en-US" sz="1600" dirty="0"/>
              <a:t>Really up to you which one to use!</a:t>
            </a:r>
          </a:p>
          <a:p>
            <a:pPr lvl="1"/>
            <a:r>
              <a:rPr lang="en-US" sz="1600" dirty="0"/>
              <a:t>But it’s always helpful to know both!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14:cNvPr>
              <p14:cNvContentPartPr/>
              <p14:nvPr/>
            </p14:nvContentPartPr>
            <p14:xfrm>
              <a:off x="7910206" y="2362283"/>
              <a:ext cx="612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1206" y="2353283"/>
                <a:ext cx="2376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20878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Properties – Solution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10920403" cy="4610126"/>
          </a:xfrm>
        </p:spPr>
        <p:txBody>
          <a:bodyPr>
            <a:normAutofit/>
          </a:bodyPr>
          <a:lstStyle/>
          <a:p>
            <a:r>
              <a:rPr lang="en-US" sz="1800" dirty="0"/>
              <a:t>The first solution is very straight forward!</a:t>
            </a:r>
          </a:p>
          <a:p>
            <a:endParaRPr lang="en-US" sz="1800" dirty="0"/>
          </a:p>
          <a:p>
            <a:r>
              <a:rPr lang="en-US" sz="1800" dirty="0"/>
              <a:t>You simply give each object in your data array an additional property, called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800" dirty="0"/>
              <a:t>!</a:t>
            </a:r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14:cNvPr>
              <p14:cNvContentPartPr/>
              <p14:nvPr/>
            </p14:nvContentPartPr>
            <p14:xfrm>
              <a:off x="7910206" y="2362283"/>
              <a:ext cx="612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1206" y="2353283"/>
                <a:ext cx="2376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CE22B00D-4691-2547-A047-168723096D0A}"/>
              </a:ext>
            </a:extLst>
          </p:cNvPr>
          <p:cNvGrpSpPr/>
          <p:nvPr/>
        </p:nvGrpSpPr>
        <p:grpSpPr>
          <a:xfrm>
            <a:off x="769496" y="3326983"/>
            <a:ext cx="3584573" cy="2888423"/>
            <a:chOff x="5843820" y="2014194"/>
            <a:chExt cx="3770726" cy="361015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0BB9C84-740D-A443-A0F6-64D3EC3CF9A7}"/>
                </a:ext>
              </a:extLst>
            </p:cNvPr>
            <p:cNvGrpSpPr/>
            <p:nvPr/>
          </p:nvGrpSpPr>
          <p:grpSpPr>
            <a:xfrm>
              <a:off x="5843820" y="2014194"/>
              <a:ext cx="3770726" cy="3610150"/>
              <a:chOff x="5843820" y="2014194"/>
              <a:chExt cx="3770726" cy="361015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E895AD-D28A-7041-A417-B0D68352C041}"/>
                  </a:ext>
                </a:extLst>
              </p:cNvPr>
              <p:cNvSpPr/>
              <p:nvPr/>
            </p:nvSpPr>
            <p:spPr>
              <a:xfrm>
                <a:off x="5843821" y="201419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850E700-B61E-D540-A782-EF4303C87F70}"/>
                  </a:ext>
                </a:extLst>
              </p:cNvPr>
              <p:cNvSpPr/>
              <p:nvPr/>
            </p:nvSpPr>
            <p:spPr>
              <a:xfrm>
                <a:off x="5843821" y="273622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3EC61A5-EDCC-B04E-B303-BB651FF35C40}"/>
                  </a:ext>
                </a:extLst>
              </p:cNvPr>
              <p:cNvSpPr/>
              <p:nvPr/>
            </p:nvSpPr>
            <p:spPr>
              <a:xfrm>
                <a:off x="5843821" y="345825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DB7B770-65AF-4342-A932-AFB805811D99}"/>
                  </a:ext>
                </a:extLst>
              </p:cNvPr>
              <p:cNvSpPr/>
              <p:nvPr/>
            </p:nvSpPr>
            <p:spPr>
              <a:xfrm>
                <a:off x="5843820" y="4180284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E2BB457-7334-8544-A888-EB109BC390DA}"/>
                  </a:ext>
                </a:extLst>
              </p:cNvPr>
              <p:cNvSpPr/>
              <p:nvPr/>
            </p:nvSpPr>
            <p:spPr>
              <a:xfrm>
                <a:off x="5843820" y="4908986"/>
                <a:ext cx="3770725" cy="71535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FCA9D4A-0E1E-C94D-A1F3-D3BF100F14CE}"/>
                </a:ext>
              </a:extLst>
            </p:cNvPr>
            <p:cNvGrpSpPr/>
            <p:nvPr/>
          </p:nvGrpSpPr>
          <p:grpSpPr>
            <a:xfrm>
              <a:off x="6644207" y="2143571"/>
              <a:ext cx="2779832" cy="3381039"/>
              <a:chOff x="6644207" y="2143571"/>
              <a:chExt cx="2779832" cy="338103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3DB1EA-4FDA-2942-9824-67C5CF4EE2EE}"/>
                  </a:ext>
                </a:extLst>
              </p:cNvPr>
              <p:cNvSpPr txBox="1"/>
              <p:nvPr/>
            </p:nvSpPr>
            <p:spPr>
              <a:xfrm>
                <a:off x="6685276" y="2143571"/>
                <a:ext cx="241380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 name: “Ben”}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D85CB6-979E-E946-8EAF-C3D70CBD9AA7}"/>
                  </a:ext>
                </a:extLst>
              </p:cNvPr>
              <p:cNvSpPr txBox="1"/>
              <p:nvPr/>
            </p:nvSpPr>
            <p:spPr>
              <a:xfrm>
                <a:off x="6685276" y="2826652"/>
                <a:ext cx="235404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“Ted”}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BF47B7-8807-2A4E-9A96-4DEF44F543F7}"/>
                  </a:ext>
                </a:extLst>
              </p:cNvPr>
              <p:cNvSpPr txBox="1"/>
              <p:nvPr/>
            </p:nvSpPr>
            <p:spPr>
              <a:xfrm>
                <a:off x="6685276" y="3569711"/>
                <a:ext cx="26400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“Chris”}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E0F66B-E739-1F40-89E7-CB6A8B39FC3D}"/>
                  </a:ext>
                </a:extLst>
              </p:cNvPr>
              <p:cNvSpPr txBox="1"/>
              <p:nvPr/>
            </p:nvSpPr>
            <p:spPr>
              <a:xfrm>
                <a:off x="6644207" y="4291741"/>
                <a:ext cx="249594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“Matt”}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2734BD9-C64E-BE41-B421-F7C9E78CB928}"/>
                  </a:ext>
                </a:extLst>
              </p:cNvPr>
              <p:cNvSpPr txBox="1"/>
              <p:nvPr/>
            </p:nvSpPr>
            <p:spPr>
              <a:xfrm>
                <a:off x="6685276" y="5032167"/>
                <a:ext cx="273876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{name: “James”}</a:t>
                </a:r>
              </a:p>
            </p:txBody>
          </p: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07EEAFF-C4C0-7B4E-BD30-1E75AC6A634F}"/>
                  </a:ext>
                </a:extLst>
              </p14:cNvPr>
              <p14:cNvContentPartPr/>
              <p14:nvPr/>
            </p14:nvContentPartPr>
            <p14:xfrm>
              <a:off x="4645006" y="3768443"/>
              <a:ext cx="2273760" cy="18165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07EEAFF-C4C0-7B4E-BD30-1E75AC6A63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36006" y="3759443"/>
                <a:ext cx="2291400" cy="18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F0F6BFC2-C409-1440-B058-6013F284A23C}"/>
              </a:ext>
            </a:extLst>
          </p:cNvPr>
          <p:cNvGrpSpPr/>
          <p:nvPr/>
        </p:nvGrpSpPr>
        <p:grpSpPr>
          <a:xfrm>
            <a:off x="7209703" y="3439250"/>
            <a:ext cx="4968935" cy="3052545"/>
            <a:chOff x="5843820" y="2014194"/>
            <a:chExt cx="5226988" cy="381527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EC08759-0FAF-6544-91C6-04D67417BAF5}"/>
                </a:ext>
              </a:extLst>
            </p:cNvPr>
            <p:cNvGrpSpPr/>
            <p:nvPr/>
          </p:nvGrpSpPr>
          <p:grpSpPr>
            <a:xfrm>
              <a:off x="5843820" y="2014194"/>
              <a:ext cx="4571113" cy="3815278"/>
              <a:chOff x="5843820" y="2014194"/>
              <a:chExt cx="4571113" cy="3815278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2F20A6E-EE5E-5F47-B8EE-1BFCDF1B7792}"/>
                  </a:ext>
                </a:extLst>
              </p:cNvPr>
              <p:cNvSpPr/>
              <p:nvPr/>
            </p:nvSpPr>
            <p:spPr>
              <a:xfrm>
                <a:off x="5843820" y="2014194"/>
                <a:ext cx="4571113" cy="715357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E75E96A-139E-C547-BEF9-0A587AD59678}"/>
                  </a:ext>
                </a:extLst>
              </p:cNvPr>
              <p:cNvSpPr/>
              <p:nvPr/>
            </p:nvSpPr>
            <p:spPr>
              <a:xfrm>
                <a:off x="5843821" y="2736223"/>
                <a:ext cx="4571112" cy="82189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4ABBD27-6C3C-5E40-B6EF-EB7BE26FBA6B}"/>
                  </a:ext>
                </a:extLst>
              </p:cNvPr>
              <p:cNvSpPr/>
              <p:nvPr/>
            </p:nvSpPr>
            <p:spPr>
              <a:xfrm>
                <a:off x="5843821" y="3546167"/>
                <a:ext cx="4571111" cy="821896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FB92BD1-167E-204D-970E-09E4E0CDE95A}"/>
                  </a:ext>
                </a:extLst>
              </p:cNvPr>
              <p:cNvSpPr/>
              <p:nvPr/>
            </p:nvSpPr>
            <p:spPr>
              <a:xfrm>
                <a:off x="5843820" y="4385415"/>
                <a:ext cx="4571111" cy="715357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6583FB7-B6CB-BB46-98DE-60107018A340}"/>
                  </a:ext>
                </a:extLst>
              </p:cNvPr>
              <p:cNvSpPr/>
              <p:nvPr/>
            </p:nvSpPr>
            <p:spPr>
              <a:xfrm>
                <a:off x="5843820" y="5114115"/>
                <a:ext cx="4571111" cy="715357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BD9E299-69E1-C541-BB58-9483D3F91542}"/>
                </a:ext>
              </a:extLst>
            </p:cNvPr>
            <p:cNvGrpSpPr/>
            <p:nvPr/>
          </p:nvGrpSpPr>
          <p:grpSpPr>
            <a:xfrm>
              <a:off x="5966551" y="2114062"/>
              <a:ext cx="5104257" cy="3650391"/>
              <a:chOff x="5966551" y="2114062"/>
              <a:chExt cx="5104257" cy="3650391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D515537-EF2F-1640-A7D6-68D336AB1259}"/>
                  </a:ext>
                </a:extLst>
              </p:cNvPr>
              <p:cNvSpPr txBox="1"/>
              <p:nvPr/>
            </p:nvSpPr>
            <p:spPr>
              <a:xfrm>
                <a:off x="5966551" y="2114062"/>
                <a:ext cx="3974737" cy="615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{ name: “Ben”, key: “1”}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DD23C8C-A019-3D43-A714-2268C73BB6AC}"/>
                  </a:ext>
                </a:extLst>
              </p:cNvPr>
              <p:cNvSpPr txBox="1"/>
              <p:nvPr/>
            </p:nvSpPr>
            <p:spPr>
              <a:xfrm>
                <a:off x="6011454" y="2856583"/>
                <a:ext cx="3974736" cy="636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{name: “Ted”, key: “2”}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2B89953-9D97-5A4D-B3A1-78CAEDB4EDEA}"/>
                  </a:ext>
                </a:extLst>
              </p:cNvPr>
              <p:cNvSpPr txBox="1"/>
              <p:nvPr/>
            </p:nvSpPr>
            <p:spPr>
              <a:xfrm>
                <a:off x="5966551" y="3570586"/>
                <a:ext cx="5104257" cy="615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{name: “Chris”, key: “3”}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CA6B9C4-B975-9D4E-93C3-4647CB626ECC}"/>
                  </a:ext>
                </a:extLst>
              </p:cNvPr>
              <p:cNvSpPr txBox="1"/>
              <p:nvPr/>
            </p:nvSpPr>
            <p:spPr>
              <a:xfrm>
                <a:off x="5966551" y="4351658"/>
                <a:ext cx="4258374" cy="615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{name: “Matt”, key: “4”}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F5CE893-97AB-B44F-B003-8F3830B0EF71}"/>
                  </a:ext>
                </a:extLst>
              </p:cNvPr>
              <p:cNvSpPr txBox="1"/>
              <p:nvPr/>
            </p:nvSpPr>
            <p:spPr>
              <a:xfrm>
                <a:off x="6028775" y="5148964"/>
                <a:ext cx="4258374" cy="615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{name: “James”, key: “5”}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396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Properties – Solution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10920403" cy="4610126"/>
          </a:xfrm>
        </p:spPr>
        <p:txBody>
          <a:bodyPr>
            <a:normAutofit/>
          </a:bodyPr>
          <a:lstStyle/>
          <a:p>
            <a:r>
              <a:rPr lang="en-US" sz="1800" dirty="0"/>
              <a:t>If you do it this way, there’s some rules about the keys:</a:t>
            </a:r>
          </a:p>
          <a:p>
            <a:pPr lvl="1"/>
            <a:r>
              <a:rPr lang="en-US" sz="1600" dirty="0"/>
              <a:t>The keys all have to be strings.</a:t>
            </a:r>
          </a:p>
          <a:p>
            <a:pPr lvl="1"/>
            <a:r>
              <a:rPr lang="en-US" sz="1600" dirty="0"/>
              <a:t>They need to be unique across each element in our array.</a:t>
            </a:r>
          </a:p>
          <a:p>
            <a:pPr lvl="1"/>
            <a:r>
              <a:rPr lang="en-US" sz="1600" dirty="0"/>
              <a:t>They need to not change between renders.</a:t>
            </a:r>
          </a:p>
          <a:p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14:cNvPr>
              <p14:cNvContentPartPr/>
              <p14:nvPr/>
            </p14:nvContentPartPr>
            <p14:xfrm>
              <a:off x="7910206" y="2362283"/>
              <a:ext cx="612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1206" y="2353283"/>
                <a:ext cx="2376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411EA3E-0F13-D642-9E83-A4E4EB9366C9}"/>
              </a:ext>
            </a:extLst>
          </p:cNvPr>
          <p:cNvGrpSpPr/>
          <p:nvPr/>
        </p:nvGrpSpPr>
        <p:grpSpPr>
          <a:xfrm>
            <a:off x="3091198" y="3390269"/>
            <a:ext cx="4968935" cy="3052545"/>
            <a:chOff x="5843820" y="2014194"/>
            <a:chExt cx="5226988" cy="381527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C54CD37-2D02-A949-9A48-7528D6A66EED}"/>
                </a:ext>
              </a:extLst>
            </p:cNvPr>
            <p:cNvGrpSpPr/>
            <p:nvPr/>
          </p:nvGrpSpPr>
          <p:grpSpPr>
            <a:xfrm>
              <a:off x="5843820" y="2014194"/>
              <a:ext cx="4571113" cy="3815278"/>
              <a:chOff x="5843820" y="2014194"/>
              <a:chExt cx="4571113" cy="381527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6DEF005-8185-9648-94EF-2214CFEC9C59}"/>
                  </a:ext>
                </a:extLst>
              </p:cNvPr>
              <p:cNvSpPr/>
              <p:nvPr/>
            </p:nvSpPr>
            <p:spPr>
              <a:xfrm>
                <a:off x="5843820" y="2014194"/>
                <a:ext cx="4571113" cy="715357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490CC83-FF62-A243-A41A-1708B2D594D5}"/>
                  </a:ext>
                </a:extLst>
              </p:cNvPr>
              <p:cNvSpPr/>
              <p:nvPr/>
            </p:nvSpPr>
            <p:spPr>
              <a:xfrm>
                <a:off x="5843821" y="2736223"/>
                <a:ext cx="4571112" cy="82189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A11D76B-EF40-944F-8215-18D02627EF31}"/>
                  </a:ext>
                </a:extLst>
              </p:cNvPr>
              <p:cNvSpPr/>
              <p:nvPr/>
            </p:nvSpPr>
            <p:spPr>
              <a:xfrm>
                <a:off x="5843821" y="3546167"/>
                <a:ext cx="4571111" cy="821896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CCFFCAF-1091-144F-B658-5AFE10C46566}"/>
                  </a:ext>
                </a:extLst>
              </p:cNvPr>
              <p:cNvSpPr/>
              <p:nvPr/>
            </p:nvSpPr>
            <p:spPr>
              <a:xfrm>
                <a:off x="5843820" y="4385415"/>
                <a:ext cx="4571111" cy="715357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B9DB591-64F1-1E43-9588-ACECFB45B549}"/>
                  </a:ext>
                </a:extLst>
              </p:cNvPr>
              <p:cNvSpPr/>
              <p:nvPr/>
            </p:nvSpPr>
            <p:spPr>
              <a:xfrm>
                <a:off x="5843820" y="5114115"/>
                <a:ext cx="4571111" cy="715357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F5045FF-51E6-D947-BF0F-FA497D2BD8CB}"/>
                </a:ext>
              </a:extLst>
            </p:cNvPr>
            <p:cNvGrpSpPr/>
            <p:nvPr/>
          </p:nvGrpSpPr>
          <p:grpSpPr>
            <a:xfrm>
              <a:off x="5966551" y="2114062"/>
              <a:ext cx="5104257" cy="3650391"/>
              <a:chOff x="5966551" y="2114062"/>
              <a:chExt cx="5104257" cy="365039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B5DE8A8-928C-9B47-95A0-9B8DEC99CD8E}"/>
                  </a:ext>
                </a:extLst>
              </p:cNvPr>
              <p:cNvSpPr txBox="1"/>
              <p:nvPr/>
            </p:nvSpPr>
            <p:spPr>
              <a:xfrm>
                <a:off x="5966551" y="2114062"/>
                <a:ext cx="3974737" cy="615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{ name: “Ben”, key: “1”}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E270330-07A4-A147-BD81-6218B5DE7079}"/>
                  </a:ext>
                </a:extLst>
              </p:cNvPr>
              <p:cNvSpPr txBox="1"/>
              <p:nvPr/>
            </p:nvSpPr>
            <p:spPr>
              <a:xfrm>
                <a:off x="6011454" y="2856583"/>
                <a:ext cx="3974736" cy="636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{name: “Ted”, key: “2”}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6AF688D-5F97-2245-9BF5-9A3CB73EDBF0}"/>
                  </a:ext>
                </a:extLst>
              </p:cNvPr>
              <p:cNvSpPr txBox="1"/>
              <p:nvPr/>
            </p:nvSpPr>
            <p:spPr>
              <a:xfrm>
                <a:off x="5966551" y="3570586"/>
                <a:ext cx="5104257" cy="615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{name: “Chris”, key: “3”}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79CEC8-179A-A640-8ECC-A366C6BDB4D5}"/>
                  </a:ext>
                </a:extLst>
              </p:cNvPr>
              <p:cNvSpPr txBox="1"/>
              <p:nvPr/>
            </p:nvSpPr>
            <p:spPr>
              <a:xfrm>
                <a:off x="5966551" y="4351658"/>
                <a:ext cx="4258374" cy="615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{name: “Matt”, key: “4”}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9A2AB2-05F7-1246-B10F-3C0A0B5AAAE9}"/>
                  </a:ext>
                </a:extLst>
              </p:cNvPr>
              <p:cNvSpPr txBox="1"/>
              <p:nvPr/>
            </p:nvSpPr>
            <p:spPr>
              <a:xfrm>
                <a:off x="6028775" y="5148964"/>
                <a:ext cx="4258374" cy="615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{name: “James”, key: “5”}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98186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Properties – Solution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10920403" cy="4610126"/>
          </a:xfrm>
        </p:spPr>
        <p:txBody>
          <a:bodyPr>
            <a:normAutofit/>
          </a:bodyPr>
          <a:lstStyle/>
          <a:p>
            <a:r>
              <a:rPr lang="en-US" sz="1800" dirty="0"/>
              <a:t>If you do it this way, there’s some rules about the keys:</a:t>
            </a:r>
          </a:p>
          <a:p>
            <a:pPr lvl="1"/>
            <a:r>
              <a:rPr lang="en-US" sz="1600" b="1" dirty="0"/>
              <a:t>The keys all have to be strings.</a:t>
            </a:r>
          </a:p>
          <a:p>
            <a:pPr lvl="1"/>
            <a:r>
              <a:rPr lang="en-US" sz="1600" dirty="0"/>
              <a:t>They need to be unique across each element in our array.</a:t>
            </a:r>
          </a:p>
          <a:p>
            <a:pPr lvl="1"/>
            <a:r>
              <a:rPr lang="en-US" sz="1600" dirty="0"/>
              <a:t>They need to not change between renders.</a:t>
            </a:r>
          </a:p>
          <a:p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14:cNvPr>
              <p14:cNvContentPartPr/>
              <p14:nvPr/>
            </p14:nvContentPartPr>
            <p14:xfrm>
              <a:off x="7910206" y="2362283"/>
              <a:ext cx="612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1206" y="2353283"/>
                <a:ext cx="2376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411EA3E-0F13-D642-9E83-A4E4EB9366C9}"/>
              </a:ext>
            </a:extLst>
          </p:cNvPr>
          <p:cNvGrpSpPr/>
          <p:nvPr/>
        </p:nvGrpSpPr>
        <p:grpSpPr>
          <a:xfrm>
            <a:off x="3091198" y="3390269"/>
            <a:ext cx="4968935" cy="3052545"/>
            <a:chOff x="5843820" y="2014194"/>
            <a:chExt cx="5226988" cy="381527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C54CD37-2D02-A949-9A48-7528D6A66EED}"/>
                </a:ext>
              </a:extLst>
            </p:cNvPr>
            <p:cNvGrpSpPr/>
            <p:nvPr/>
          </p:nvGrpSpPr>
          <p:grpSpPr>
            <a:xfrm>
              <a:off x="5843820" y="2014194"/>
              <a:ext cx="4571113" cy="3815278"/>
              <a:chOff x="5843820" y="2014194"/>
              <a:chExt cx="4571113" cy="381527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6DEF005-8185-9648-94EF-2214CFEC9C59}"/>
                  </a:ext>
                </a:extLst>
              </p:cNvPr>
              <p:cNvSpPr/>
              <p:nvPr/>
            </p:nvSpPr>
            <p:spPr>
              <a:xfrm>
                <a:off x="5843820" y="2014194"/>
                <a:ext cx="4571113" cy="715357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490CC83-FF62-A243-A41A-1708B2D594D5}"/>
                  </a:ext>
                </a:extLst>
              </p:cNvPr>
              <p:cNvSpPr/>
              <p:nvPr/>
            </p:nvSpPr>
            <p:spPr>
              <a:xfrm>
                <a:off x="5843821" y="2736223"/>
                <a:ext cx="4571112" cy="82189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A11D76B-EF40-944F-8215-18D02627EF31}"/>
                  </a:ext>
                </a:extLst>
              </p:cNvPr>
              <p:cNvSpPr/>
              <p:nvPr/>
            </p:nvSpPr>
            <p:spPr>
              <a:xfrm>
                <a:off x="5843821" y="3546167"/>
                <a:ext cx="4571111" cy="821896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CCFFCAF-1091-144F-B658-5AFE10C46566}"/>
                  </a:ext>
                </a:extLst>
              </p:cNvPr>
              <p:cNvSpPr/>
              <p:nvPr/>
            </p:nvSpPr>
            <p:spPr>
              <a:xfrm>
                <a:off x="5843820" y="4385415"/>
                <a:ext cx="4571111" cy="715357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B9DB591-64F1-1E43-9588-ACECFB45B549}"/>
                  </a:ext>
                </a:extLst>
              </p:cNvPr>
              <p:cNvSpPr/>
              <p:nvPr/>
            </p:nvSpPr>
            <p:spPr>
              <a:xfrm>
                <a:off x="5843820" y="5114115"/>
                <a:ext cx="4571111" cy="715357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F5045FF-51E6-D947-BF0F-FA497D2BD8CB}"/>
                </a:ext>
              </a:extLst>
            </p:cNvPr>
            <p:cNvGrpSpPr/>
            <p:nvPr/>
          </p:nvGrpSpPr>
          <p:grpSpPr>
            <a:xfrm>
              <a:off x="5966551" y="2114062"/>
              <a:ext cx="5104257" cy="3650391"/>
              <a:chOff x="5966551" y="2114062"/>
              <a:chExt cx="5104257" cy="365039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B5DE8A8-928C-9B47-95A0-9B8DEC99CD8E}"/>
                  </a:ext>
                </a:extLst>
              </p:cNvPr>
              <p:cNvSpPr txBox="1"/>
              <p:nvPr/>
            </p:nvSpPr>
            <p:spPr>
              <a:xfrm>
                <a:off x="5966551" y="2114062"/>
                <a:ext cx="3974737" cy="615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{ name: “Ben”, key: “1”}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E270330-07A4-A147-BD81-6218B5DE7079}"/>
                  </a:ext>
                </a:extLst>
              </p:cNvPr>
              <p:cNvSpPr txBox="1"/>
              <p:nvPr/>
            </p:nvSpPr>
            <p:spPr>
              <a:xfrm>
                <a:off x="6011454" y="2856583"/>
                <a:ext cx="3974736" cy="636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{name: “Ted”, key: “2”}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6AF688D-5F97-2245-9BF5-9A3CB73EDBF0}"/>
                  </a:ext>
                </a:extLst>
              </p:cNvPr>
              <p:cNvSpPr txBox="1"/>
              <p:nvPr/>
            </p:nvSpPr>
            <p:spPr>
              <a:xfrm>
                <a:off x="5966551" y="3570586"/>
                <a:ext cx="5104257" cy="615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{name: “Chris”, key: “3”}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79CEC8-179A-A640-8ECC-A366C6BDB4D5}"/>
                  </a:ext>
                </a:extLst>
              </p:cNvPr>
              <p:cNvSpPr txBox="1"/>
              <p:nvPr/>
            </p:nvSpPr>
            <p:spPr>
              <a:xfrm>
                <a:off x="5966551" y="4351658"/>
                <a:ext cx="4258374" cy="615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{name: “Matt”, key: “4”}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9A2AB2-05F7-1246-B10F-3C0A0B5AAAE9}"/>
                  </a:ext>
                </a:extLst>
              </p:cNvPr>
              <p:cNvSpPr txBox="1"/>
              <p:nvPr/>
            </p:nvSpPr>
            <p:spPr>
              <a:xfrm>
                <a:off x="6028775" y="5148964"/>
                <a:ext cx="4258374" cy="615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{name: “James”, key: “5”}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1766E-EE06-DB4B-A8A0-03375BC18A54}"/>
              </a:ext>
            </a:extLst>
          </p:cNvPr>
          <p:cNvSpPr txBox="1"/>
          <p:nvPr/>
        </p:nvSpPr>
        <p:spPr>
          <a:xfrm>
            <a:off x="7717249" y="3718872"/>
            <a:ext cx="40481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Keys being String is simple enough!</a:t>
            </a:r>
          </a:p>
          <a:p>
            <a:endParaRPr lang="en-US" dirty="0"/>
          </a:p>
          <a:p>
            <a:r>
              <a:rPr lang="en-US" dirty="0"/>
              <a:t>And just as in other languages, in JavaScript, if you enclose content using “ “ it makes it a string! </a:t>
            </a:r>
          </a:p>
          <a:p>
            <a:endParaRPr lang="en-US" dirty="0"/>
          </a:p>
          <a:p>
            <a:r>
              <a:rPr lang="en-US" dirty="0"/>
              <a:t>All of these keys are strings, even though the content of each string is a number.</a:t>
            </a:r>
          </a:p>
        </p:txBody>
      </p:sp>
    </p:spTree>
    <p:extLst>
      <p:ext uri="{BB962C8B-B14F-4D97-AF65-F5344CB8AC3E}">
        <p14:creationId xmlns:p14="http://schemas.microsoft.com/office/powerpoint/2010/main" val="36122427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Properties – Solution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10920403" cy="4610126"/>
          </a:xfrm>
        </p:spPr>
        <p:txBody>
          <a:bodyPr>
            <a:normAutofit/>
          </a:bodyPr>
          <a:lstStyle/>
          <a:p>
            <a:r>
              <a:rPr lang="en-US" sz="1800" dirty="0"/>
              <a:t>If you do it this way, there’s some rules about the keys:</a:t>
            </a:r>
          </a:p>
          <a:p>
            <a:pPr lvl="1"/>
            <a:r>
              <a:rPr lang="en-US" sz="1600" dirty="0"/>
              <a:t>The keys all have to be strings.</a:t>
            </a:r>
          </a:p>
          <a:p>
            <a:pPr lvl="1"/>
            <a:r>
              <a:rPr lang="en-US" sz="1600" b="1" dirty="0"/>
              <a:t>They need to be unique across each element in our array.</a:t>
            </a:r>
          </a:p>
          <a:p>
            <a:pPr lvl="1"/>
            <a:r>
              <a:rPr lang="en-US" sz="1600" dirty="0"/>
              <a:t>They need to not change between renders.</a:t>
            </a:r>
          </a:p>
          <a:p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14:cNvPr>
              <p14:cNvContentPartPr/>
              <p14:nvPr/>
            </p14:nvContentPartPr>
            <p14:xfrm>
              <a:off x="7910206" y="2362283"/>
              <a:ext cx="612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1206" y="2353283"/>
                <a:ext cx="2376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411EA3E-0F13-D642-9E83-A4E4EB9366C9}"/>
              </a:ext>
            </a:extLst>
          </p:cNvPr>
          <p:cNvGrpSpPr/>
          <p:nvPr/>
        </p:nvGrpSpPr>
        <p:grpSpPr>
          <a:xfrm>
            <a:off x="3091198" y="3390269"/>
            <a:ext cx="4968935" cy="3052545"/>
            <a:chOff x="5843820" y="2014194"/>
            <a:chExt cx="5226988" cy="381527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C54CD37-2D02-A949-9A48-7528D6A66EED}"/>
                </a:ext>
              </a:extLst>
            </p:cNvPr>
            <p:cNvGrpSpPr/>
            <p:nvPr/>
          </p:nvGrpSpPr>
          <p:grpSpPr>
            <a:xfrm>
              <a:off x="5843820" y="2014194"/>
              <a:ext cx="4571113" cy="3815278"/>
              <a:chOff x="5843820" y="2014194"/>
              <a:chExt cx="4571113" cy="381527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6DEF005-8185-9648-94EF-2214CFEC9C59}"/>
                  </a:ext>
                </a:extLst>
              </p:cNvPr>
              <p:cNvSpPr/>
              <p:nvPr/>
            </p:nvSpPr>
            <p:spPr>
              <a:xfrm>
                <a:off x="5843820" y="2014194"/>
                <a:ext cx="4571113" cy="715357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490CC83-FF62-A243-A41A-1708B2D594D5}"/>
                  </a:ext>
                </a:extLst>
              </p:cNvPr>
              <p:cNvSpPr/>
              <p:nvPr/>
            </p:nvSpPr>
            <p:spPr>
              <a:xfrm>
                <a:off x="5843821" y="2736223"/>
                <a:ext cx="4571112" cy="82189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A11D76B-EF40-944F-8215-18D02627EF31}"/>
                  </a:ext>
                </a:extLst>
              </p:cNvPr>
              <p:cNvSpPr/>
              <p:nvPr/>
            </p:nvSpPr>
            <p:spPr>
              <a:xfrm>
                <a:off x="5843821" y="3546167"/>
                <a:ext cx="4571111" cy="821896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CCFFCAF-1091-144F-B658-5AFE10C46566}"/>
                  </a:ext>
                </a:extLst>
              </p:cNvPr>
              <p:cNvSpPr/>
              <p:nvPr/>
            </p:nvSpPr>
            <p:spPr>
              <a:xfrm>
                <a:off x="5843820" y="4385415"/>
                <a:ext cx="4571111" cy="715357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B9DB591-64F1-1E43-9588-ACECFB45B549}"/>
                  </a:ext>
                </a:extLst>
              </p:cNvPr>
              <p:cNvSpPr/>
              <p:nvPr/>
            </p:nvSpPr>
            <p:spPr>
              <a:xfrm>
                <a:off x="5843820" y="5114115"/>
                <a:ext cx="4571111" cy="715357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F5045FF-51E6-D947-BF0F-FA497D2BD8CB}"/>
                </a:ext>
              </a:extLst>
            </p:cNvPr>
            <p:cNvGrpSpPr/>
            <p:nvPr/>
          </p:nvGrpSpPr>
          <p:grpSpPr>
            <a:xfrm>
              <a:off x="5966551" y="2114062"/>
              <a:ext cx="5104257" cy="3650391"/>
              <a:chOff x="5966551" y="2114062"/>
              <a:chExt cx="5104257" cy="365039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B5DE8A8-928C-9B47-95A0-9B8DEC99CD8E}"/>
                  </a:ext>
                </a:extLst>
              </p:cNvPr>
              <p:cNvSpPr txBox="1"/>
              <p:nvPr/>
            </p:nvSpPr>
            <p:spPr>
              <a:xfrm>
                <a:off x="5966551" y="2114062"/>
                <a:ext cx="3974737" cy="615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{ name: “Ben”, key: “1”}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E270330-07A4-A147-BD81-6218B5DE7079}"/>
                  </a:ext>
                </a:extLst>
              </p:cNvPr>
              <p:cNvSpPr txBox="1"/>
              <p:nvPr/>
            </p:nvSpPr>
            <p:spPr>
              <a:xfrm>
                <a:off x="6011454" y="2856583"/>
                <a:ext cx="3974736" cy="636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{name: “Ted”, key: “2”}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6AF688D-5F97-2245-9BF5-9A3CB73EDBF0}"/>
                  </a:ext>
                </a:extLst>
              </p:cNvPr>
              <p:cNvSpPr txBox="1"/>
              <p:nvPr/>
            </p:nvSpPr>
            <p:spPr>
              <a:xfrm>
                <a:off x="5966551" y="3570586"/>
                <a:ext cx="5104257" cy="615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{name: “Chris”, key: “3”}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79CEC8-179A-A640-8ECC-A366C6BDB4D5}"/>
                  </a:ext>
                </a:extLst>
              </p:cNvPr>
              <p:cNvSpPr txBox="1"/>
              <p:nvPr/>
            </p:nvSpPr>
            <p:spPr>
              <a:xfrm>
                <a:off x="5966551" y="4351658"/>
                <a:ext cx="4258374" cy="615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{name: “Matt”, key: “4”}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9A2AB2-05F7-1246-B10F-3C0A0B5AAAE9}"/>
                  </a:ext>
                </a:extLst>
              </p:cNvPr>
              <p:cNvSpPr txBox="1"/>
              <p:nvPr/>
            </p:nvSpPr>
            <p:spPr>
              <a:xfrm>
                <a:off x="6028775" y="5148964"/>
                <a:ext cx="4258374" cy="615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{name: “James”, key: “5”}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1766E-EE06-DB4B-A8A0-03375BC18A54}"/>
              </a:ext>
            </a:extLst>
          </p:cNvPr>
          <p:cNvSpPr txBox="1"/>
          <p:nvPr/>
        </p:nvSpPr>
        <p:spPr>
          <a:xfrm>
            <a:off x="7717249" y="3676442"/>
            <a:ext cx="40481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pretty simple!</a:t>
            </a:r>
          </a:p>
          <a:p>
            <a:endParaRPr lang="en-US" dirty="0"/>
          </a:p>
          <a:p>
            <a:r>
              <a:rPr lang="en-US" dirty="0"/>
              <a:t>Note how each key is different here, that’s good!</a:t>
            </a:r>
          </a:p>
          <a:p>
            <a:endParaRPr lang="en-US" dirty="0"/>
          </a:p>
          <a:p>
            <a:r>
              <a:rPr lang="en-US" dirty="0"/>
              <a:t>IF, say, both Matt and James had the same key of “4”, then React Native would get confused as to which element it was mapping to. </a:t>
            </a:r>
          </a:p>
        </p:txBody>
      </p:sp>
    </p:spTree>
    <p:extLst>
      <p:ext uri="{BB962C8B-B14F-4D97-AF65-F5344CB8AC3E}">
        <p14:creationId xmlns:p14="http://schemas.microsoft.com/office/powerpoint/2010/main" val="4089014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Lists!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615354" cy="3849624"/>
          </a:xfrm>
        </p:spPr>
        <p:txBody>
          <a:bodyPr>
            <a:normAutofit/>
          </a:bodyPr>
          <a:lstStyle/>
          <a:p>
            <a:r>
              <a:rPr lang="en-US" sz="2000" dirty="0"/>
              <a:t>Lists are also used as a form of navigation, to enable users to access different screens of your app!</a:t>
            </a:r>
          </a:p>
          <a:p>
            <a:endParaRPr lang="en-US" sz="2000" dirty="0"/>
          </a:p>
          <a:p>
            <a:r>
              <a:rPr lang="en-US" sz="2000" dirty="0"/>
              <a:t>Lists are everywhere! Here is  a collection of some particularly beautifully designed lists: https://</a:t>
            </a:r>
            <a:r>
              <a:rPr lang="en-US" sz="2000" dirty="0" err="1"/>
              <a:t>www.mockplus.com</a:t>
            </a:r>
            <a:r>
              <a:rPr lang="en-US" sz="2000" dirty="0"/>
              <a:t>/blog/post/list-</a:t>
            </a:r>
            <a:r>
              <a:rPr lang="en-US" sz="2000" dirty="0" err="1"/>
              <a:t>ui</a:t>
            </a:r>
            <a:r>
              <a:rPr lang="en-US" sz="2000" dirty="0"/>
              <a:t>-design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260AF3-59C3-8D44-8BB2-E67875C33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890" y="642594"/>
            <a:ext cx="4064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500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Properties – Solution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10920403" cy="4610126"/>
          </a:xfrm>
        </p:spPr>
        <p:txBody>
          <a:bodyPr>
            <a:normAutofit/>
          </a:bodyPr>
          <a:lstStyle/>
          <a:p>
            <a:r>
              <a:rPr lang="en-US" sz="1800" dirty="0"/>
              <a:t>If you do it this way, there’s some rules about the keys:</a:t>
            </a:r>
          </a:p>
          <a:p>
            <a:pPr lvl="1"/>
            <a:r>
              <a:rPr lang="en-US" sz="1600" dirty="0"/>
              <a:t>The keys all have to be strings.</a:t>
            </a:r>
          </a:p>
          <a:p>
            <a:pPr lvl="1"/>
            <a:r>
              <a:rPr lang="en-US" sz="1600" dirty="0"/>
              <a:t>They need to be unique across each element in our array.</a:t>
            </a:r>
          </a:p>
          <a:p>
            <a:pPr lvl="1"/>
            <a:r>
              <a:rPr lang="en-US" sz="1600" b="1" dirty="0"/>
              <a:t>They need to not change between renders.</a:t>
            </a:r>
          </a:p>
          <a:p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14:cNvPr>
              <p14:cNvContentPartPr/>
              <p14:nvPr/>
            </p14:nvContentPartPr>
            <p14:xfrm>
              <a:off x="7910206" y="2362283"/>
              <a:ext cx="612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1206" y="2353283"/>
                <a:ext cx="2376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411EA3E-0F13-D642-9E83-A4E4EB9366C9}"/>
              </a:ext>
            </a:extLst>
          </p:cNvPr>
          <p:cNvGrpSpPr/>
          <p:nvPr/>
        </p:nvGrpSpPr>
        <p:grpSpPr>
          <a:xfrm>
            <a:off x="3091198" y="3390269"/>
            <a:ext cx="4968935" cy="3052545"/>
            <a:chOff x="5843820" y="2014194"/>
            <a:chExt cx="5226988" cy="381527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C54CD37-2D02-A949-9A48-7528D6A66EED}"/>
                </a:ext>
              </a:extLst>
            </p:cNvPr>
            <p:cNvGrpSpPr/>
            <p:nvPr/>
          </p:nvGrpSpPr>
          <p:grpSpPr>
            <a:xfrm>
              <a:off x="5843820" y="2014194"/>
              <a:ext cx="4571113" cy="3815278"/>
              <a:chOff x="5843820" y="2014194"/>
              <a:chExt cx="4571113" cy="381527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6DEF005-8185-9648-94EF-2214CFEC9C59}"/>
                  </a:ext>
                </a:extLst>
              </p:cNvPr>
              <p:cNvSpPr/>
              <p:nvPr/>
            </p:nvSpPr>
            <p:spPr>
              <a:xfrm>
                <a:off x="5843820" y="2014194"/>
                <a:ext cx="4571113" cy="715357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490CC83-FF62-A243-A41A-1708B2D594D5}"/>
                  </a:ext>
                </a:extLst>
              </p:cNvPr>
              <p:cNvSpPr/>
              <p:nvPr/>
            </p:nvSpPr>
            <p:spPr>
              <a:xfrm>
                <a:off x="5843821" y="2736223"/>
                <a:ext cx="4571112" cy="82189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A11D76B-EF40-944F-8215-18D02627EF31}"/>
                  </a:ext>
                </a:extLst>
              </p:cNvPr>
              <p:cNvSpPr/>
              <p:nvPr/>
            </p:nvSpPr>
            <p:spPr>
              <a:xfrm>
                <a:off x="5843821" y="3546167"/>
                <a:ext cx="4571111" cy="821896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CCFFCAF-1091-144F-B658-5AFE10C46566}"/>
                  </a:ext>
                </a:extLst>
              </p:cNvPr>
              <p:cNvSpPr/>
              <p:nvPr/>
            </p:nvSpPr>
            <p:spPr>
              <a:xfrm>
                <a:off x="5843820" y="4385415"/>
                <a:ext cx="4571111" cy="715357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B9DB591-64F1-1E43-9588-ACECFB45B549}"/>
                  </a:ext>
                </a:extLst>
              </p:cNvPr>
              <p:cNvSpPr/>
              <p:nvPr/>
            </p:nvSpPr>
            <p:spPr>
              <a:xfrm>
                <a:off x="5843820" y="5114115"/>
                <a:ext cx="4571111" cy="715357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F5045FF-51E6-D947-BF0F-FA497D2BD8CB}"/>
                </a:ext>
              </a:extLst>
            </p:cNvPr>
            <p:cNvGrpSpPr/>
            <p:nvPr/>
          </p:nvGrpSpPr>
          <p:grpSpPr>
            <a:xfrm>
              <a:off x="5966551" y="2114062"/>
              <a:ext cx="5104257" cy="3650391"/>
              <a:chOff x="5966551" y="2114062"/>
              <a:chExt cx="5104257" cy="365039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B5DE8A8-928C-9B47-95A0-9B8DEC99CD8E}"/>
                  </a:ext>
                </a:extLst>
              </p:cNvPr>
              <p:cNvSpPr txBox="1"/>
              <p:nvPr/>
            </p:nvSpPr>
            <p:spPr>
              <a:xfrm>
                <a:off x="5966551" y="2114062"/>
                <a:ext cx="3974737" cy="615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{ name: “Ben”, key: “1”}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E270330-07A4-A147-BD81-6218B5DE7079}"/>
                  </a:ext>
                </a:extLst>
              </p:cNvPr>
              <p:cNvSpPr txBox="1"/>
              <p:nvPr/>
            </p:nvSpPr>
            <p:spPr>
              <a:xfrm>
                <a:off x="6011454" y="2856583"/>
                <a:ext cx="3974736" cy="636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{name: “Ted”, key: “2”}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6AF688D-5F97-2245-9BF5-9A3CB73EDBF0}"/>
                  </a:ext>
                </a:extLst>
              </p:cNvPr>
              <p:cNvSpPr txBox="1"/>
              <p:nvPr/>
            </p:nvSpPr>
            <p:spPr>
              <a:xfrm>
                <a:off x="5966551" y="3570586"/>
                <a:ext cx="5104257" cy="615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{name: “Chris”, key: “3”}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79CEC8-179A-A640-8ECC-A366C6BDB4D5}"/>
                  </a:ext>
                </a:extLst>
              </p:cNvPr>
              <p:cNvSpPr txBox="1"/>
              <p:nvPr/>
            </p:nvSpPr>
            <p:spPr>
              <a:xfrm>
                <a:off x="5966551" y="4351658"/>
                <a:ext cx="4258374" cy="615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{name: “Matt”, key: “4”}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9A2AB2-05F7-1246-B10F-3C0A0B5AAAE9}"/>
                  </a:ext>
                </a:extLst>
              </p:cNvPr>
              <p:cNvSpPr txBox="1"/>
              <p:nvPr/>
            </p:nvSpPr>
            <p:spPr>
              <a:xfrm>
                <a:off x="6028775" y="5148964"/>
                <a:ext cx="4258374" cy="615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{name: “James”, key: “5”}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01766E-EE06-DB4B-A8A0-03375BC18A54}"/>
              </a:ext>
            </a:extLst>
          </p:cNvPr>
          <p:cNvSpPr txBox="1"/>
          <p:nvPr/>
        </p:nvSpPr>
        <p:spPr>
          <a:xfrm>
            <a:off x="7717249" y="3676442"/>
            <a:ext cx="4048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basically just getting at the idea that they should be consistent.</a:t>
            </a:r>
          </a:p>
        </p:txBody>
      </p:sp>
    </p:spTree>
    <p:extLst>
      <p:ext uri="{BB962C8B-B14F-4D97-AF65-F5344CB8AC3E}">
        <p14:creationId xmlns:p14="http://schemas.microsoft.com/office/powerpoint/2010/main" val="11572595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Properties – Solution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10920403" cy="4610126"/>
          </a:xfrm>
        </p:spPr>
        <p:txBody>
          <a:bodyPr>
            <a:normAutofit/>
          </a:bodyPr>
          <a:lstStyle/>
          <a:p>
            <a:r>
              <a:rPr lang="en-US" sz="1800" dirty="0"/>
              <a:t>OK! Now let’s move on to the alternative solution!</a:t>
            </a:r>
          </a:p>
          <a:p>
            <a:r>
              <a:rPr lang="en-US" sz="1800" dirty="0"/>
              <a:t>For this solution, note that we’re going back to the original data array. We’ve removed the key property from the objects inside of it.</a:t>
            </a:r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14:cNvPr>
              <p14:cNvContentPartPr/>
              <p14:nvPr/>
            </p14:nvContentPartPr>
            <p14:xfrm>
              <a:off x="7910206" y="2362283"/>
              <a:ext cx="612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1206" y="2353283"/>
                <a:ext cx="2376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411EA3E-0F13-D642-9E83-A4E4EB9366C9}"/>
              </a:ext>
            </a:extLst>
          </p:cNvPr>
          <p:cNvGrpSpPr/>
          <p:nvPr/>
        </p:nvGrpSpPr>
        <p:grpSpPr>
          <a:xfrm>
            <a:off x="3091198" y="3390269"/>
            <a:ext cx="4968935" cy="3052545"/>
            <a:chOff x="5843820" y="2014194"/>
            <a:chExt cx="5226988" cy="381527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C54CD37-2D02-A949-9A48-7528D6A66EED}"/>
                </a:ext>
              </a:extLst>
            </p:cNvPr>
            <p:cNvGrpSpPr/>
            <p:nvPr/>
          </p:nvGrpSpPr>
          <p:grpSpPr>
            <a:xfrm>
              <a:off x="5843820" y="2014194"/>
              <a:ext cx="4571113" cy="3815278"/>
              <a:chOff x="5843820" y="2014194"/>
              <a:chExt cx="4571113" cy="381527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6DEF005-8185-9648-94EF-2214CFEC9C59}"/>
                  </a:ext>
                </a:extLst>
              </p:cNvPr>
              <p:cNvSpPr/>
              <p:nvPr/>
            </p:nvSpPr>
            <p:spPr>
              <a:xfrm>
                <a:off x="5843820" y="2014194"/>
                <a:ext cx="4571113" cy="715357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490CC83-FF62-A243-A41A-1708B2D594D5}"/>
                  </a:ext>
                </a:extLst>
              </p:cNvPr>
              <p:cNvSpPr/>
              <p:nvPr/>
            </p:nvSpPr>
            <p:spPr>
              <a:xfrm>
                <a:off x="5843821" y="2736223"/>
                <a:ext cx="4571112" cy="821898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A11D76B-EF40-944F-8215-18D02627EF31}"/>
                  </a:ext>
                </a:extLst>
              </p:cNvPr>
              <p:cNvSpPr/>
              <p:nvPr/>
            </p:nvSpPr>
            <p:spPr>
              <a:xfrm>
                <a:off x="5843821" y="3546167"/>
                <a:ext cx="4571111" cy="821896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CCFFCAF-1091-144F-B658-5AFE10C46566}"/>
                  </a:ext>
                </a:extLst>
              </p:cNvPr>
              <p:cNvSpPr/>
              <p:nvPr/>
            </p:nvSpPr>
            <p:spPr>
              <a:xfrm>
                <a:off x="5843820" y="4385415"/>
                <a:ext cx="4571111" cy="715357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B9DB591-64F1-1E43-9588-ACECFB45B549}"/>
                  </a:ext>
                </a:extLst>
              </p:cNvPr>
              <p:cNvSpPr/>
              <p:nvPr/>
            </p:nvSpPr>
            <p:spPr>
              <a:xfrm>
                <a:off x="5843820" y="5114115"/>
                <a:ext cx="4571111" cy="715357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F5045FF-51E6-D947-BF0F-FA497D2BD8CB}"/>
                </a:ext>
              </a:extLst>
            </p:cNvPr>
            <p:cNvGrpSpPr/>
            <p:nvPr/>
          </p:nvGrpSpPr>
          <p:grpSpPr>
            <a:xfrm>
              <a:off x="5966551" y="2114062"/>
              <a:ext cx="5104257" cy="3650391"/>
              <a:chOff x="5966551" y="2114062"/>
              <a:chExt cx="5104257" cy="365039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B5DE8A8-928C-9B47-95A0-9B8DEC99CD8E}"/>
                  </a:ext>
                </a:extLst>
              </p:cNvPr>
              <p:cNvSpPr txBox="1"/>
              <p:nvPr/>
            </p:nvSpPr>
            <p:spPr>
              <a:xfrm>
                <a:off x="5966551" y="2114062"/>
                <a:ext cx="3974737" cy="615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{ name: “Ben”}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E270330-07A4-A147-BD81-6218B5DE7079}"/>
                  </a:ext>
                </a:extLst>
              </p:cNvPr>
              <p:cNvSpPr txBox="1"/>
              <p:nvPr/>
            </p:nvSpPr>
            <p:spPr>
              <a:xfrm>
                <a:off x="6011454" y="2856583"/>
                <a:ext cx="3974736" cy="636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{name: “Ted”}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6AF688D-5F97-2245-9BF5-9A3CB73EDBF0}"/>
                  </a:ext>
                </a:extLst>
              </p:cNvPr>
              <p:cNvSpPr txBox="1"/>
              <p:nvPr/>
            </p:nvSpPr>
            <p:spPr>
              <a:xfrm>
                <a:off x="5966551" y="3570586"/>
                <a:ext cx="5104257" cy="615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{name: “Chris”}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79CEC8-179A-A640-8ECC-A366C6BDB4D5}"/>
                  </a:ext>
                </a:extLst>
              </p:cNvPr>
              <p:cNvSpPr txBox="1"/>
              <p:nvPr/>
            </p:nvSpPr>
            <p:spPr>
              <a:xfrm>
                <a:off x="5966551" y="4351658"/>
                <a:ext cx="4258374" cy="615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{name: “Matt”}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9A2AB2-05F7-1246-B10F-3C0A0B5AAAE9}"/>
                  </a:ext>
                </a:extLst>
              </p:cNvPr>
              <p:cNvSpPr txBox="1"/>
              <p:nvPr/>
            </p:nvSpPr>
            <p:spPr>
              <a:xfrm>
                <a:off x="6028775" y="5148964"/>
                <a:ext cx="4258374" cy="615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{name: “James”}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91076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Properties – Solution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10920403" cy="4610126"/>
          </a:xfrm>
        </p:spPr>
        <p:txBody>
          <a:bodyPr>
            <a:normAutofit/>
          </a:bodyPr>
          <a:lstStyle/>
          <a:p>
            <a:r>
              <a:rPr lang="en-US" sz="1800" dirty="0"/>
              <a:t>The second solution involves adding another prop to our </a:t>
            </a:r>
            <a:r>
              <a:rPr lang="en-US" sz="1800" dirty="0" err="1"/>
              <a:t>FlatList</a:t>
            </a:r>
            <a:r>
              <a:rPr lang="en-US" sz="1800" dirty="0"/>
              <a:t> element. This prop is called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keyExtractor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r>
              <a:rPr lang="en-US" sz="1800" dirty="0"/>
              <a:t>Similar to the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renderItem</a:t>
            </a:r>
            <a:r>
              <a:rPr lang="en-US" sz="1800" dirty="0"/>
              <a:t> prop,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keyExtractor</a:t>
            </a:r>
            <a:r>
              <a:rPr lang="en-US" sz="1800" dirty="0"/>
              <a:t> needs to be given a function.</a:t>
            </a:r>
          </a:p>
          <a:p>
            <a:pPr lvl="1"/>
            <a:r>
              <a:rPr lang="en-US" sz="1600" dirty="0"/>
              <a:t>Also similar to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renderItem</a:t>
            </a:r>
            <a:r>
              <a:rPr lang="en-US" sz="1600" dirty="0"/>
              <a:t>, this function will be called on each element of our data array.</a:t>
            </a:r>
          </a:p>
          <a:p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keyExtractor</a:t>
            </a:r>
            <a:r>
              <a:rPr lang="en-US" sz="1800" dirty="0"/>
              <a:t> gives us a way to dynamically specify a key based on the existing properties of our data!</a:t>
            </a:r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14:cNvPr>
              <p14:cNvContentPartPr/>
              <p14:nvPr/>
            </p14:nvContentPartPr>
            <p14:xfrm>
              <a:off x="7910206" y="2362283"/>
              <a:ext cx="612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1206" y="2353283"/>
                <a:ext cx="2376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05557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Properties – Solution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5480521" cy="4610126"/>
          </a:xfrm>
        </p:spPr>
        <p:txBody>
          <a:bodyPr>
            <a:normAutofit/>
          </a:bodyPr>
          <a:lstStyle/>
          <a:p>
            <a:r>
              <a:rPr lang="en-US" sz="1800" dirty="0"/>
              <a:t>So it will start looking something like this:</a:t>
            </a:r>
          </a:p>
          <a:p>
            <a:endParaRPr lang="en-US" sz="1800" dirty="0"/>
          </a:p>
          <a:p>
            <a:r>
              <a:rPr lang="en-US" sz="1800" dirty="0"/>
              <a:t>We’ve added the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keyExtractor</a:t>
            </a:r>
            <a:r>
              <a:rPr lang="en-US" sz="1800" dirty="0"/>
              <a:t> prop, but it is currently empty.</a:t>
            </a:r>
          </a:p>
          <a:p>
            <a:endParaRPr lang="en-US" sz="1800" dirty="0"/>
          </a:p>
          <a:p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14:cNvPr>
              <p14:cNvContentPartPr/>
              <p14:nvPr/>
            </p14:nvContentPartPr>
            <p14:xfrm>
              <a:off x="7910206" y="2362283"/>
              <a:ext cx="612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1206" y="2353283"/>
                <a:ext cx="2376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8A92BB2-C651-7E4C-A436-F8A940A7D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380" y="2014194"/>
            <a:ext cx="4940300" cy="3136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CEBE531-489C-BA40-A848-E2089A1F0716}"/>
                  </a:ext>
                </a:extLst>
              </p14:cNvPr>
              <p14:cNvContentPartPr/>
              <p14:nvPr/>
            </p14:nvContentPartPr>
            <p14:xfrm>
              <a:off x="6959446" y="2839283"/>
              <a:ext cx="2404080" cy="415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CEBE531-489C-BA40-A848-E2089A1F071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50806" y="2830643"/>
                <a:ext cx="2421720" cy="43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73484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Properties – Solution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5480521" cy="4610126"/>
          </a:xfrm>
        </p:spPr>
        <p:txBody>
          <a:bodyPr>
            <a:normAutofit/>
          </a:bodyPr>
          <a:lstStyle/>
          <a:p>
            <a:r>
              <a:rPr lang="en-US" sz="1800" dirty="0"/>
              <a:t>We know that we  want to give the prop a function, and we’ve seen a few times now what that looks like in JavaScript/JSX land:</a:t>
            </a:r>
          </a:p>
          <a:p>
            <a:endParaRPr lang="en-US" sz="1800" dirty="0"/>
          </a:p>
          <a:p>
            <a:r>
              <a:rPr lang="en-US" sz="1800" dirty="0"/>
              <a:t>We need to specify the parameter list inside of ( )  .</a:t>
            </a:r>
          </a:p>
          <a:p>
            <a:endParaRPr lang="en-US" sz="1800" dirty="0"/>
          </a:p>
          <a:p>
            <a:r>
              <a:rPr lang="en-US" sz="1800" dirty="0"/>
              <a:t>And we specify the function body inside of { }.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14:cNvPr>
              <p14:cNvContentPartPr/>
              <p14:nvPr/>
            </p14:nvContentPartPr>
            <p14:xfrm>
              <a:off x="7910206" y="2362283"/>
              <a:ext cx="612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1206" y="2353283"/>
                <a:ext cx="2376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3BE1654-392F-1547-B95D-55BB02BF0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348" y="2014194"/>
            <a:ext cx="5600700" cy="3060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214A43C-F345-D446-93EF-5F4E3D23B163}"/>
                  </a:ext>
                </a:extLst>
              </p14:cNvPr>
              <p14:cNvContentPartPr/>
              <p14:nvPr/>
            </p14:nvContentPartPr>
            <p14:xfrm>
              <a:off x="9136726" y="2678363"/>
              <a:ext cx="1728720" cy="591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214A43C-F345-D446-93EF-5F4E3D23B1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27726" y="2669363"/>
                <a:ext cx="1746360" cy="60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3316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Properties – Solution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5480521" cy="4610126"/>
          </a:xfrm>
        </p:spPr>
        <p:txBody>
          <a:bodyPr>
            <a:normAutofit/>
          </a:bodyPr>
          <a:lstStyle/>
          <a:p>
            <a:r>
              <a:rPr lang="en-US" sz="1800" dirty="0"/>
              <a:t>Here, our parameter list is</a:t>
            </a:r>
          </a:p>
          <a:p>
            <a:endParaRPr lang="en-US" sz="1800" dirty="0"/>
          </a:p>
          <a:p>
            <a:pPr marL="0" indent="0" algn="ctr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(teacher)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We could have called the parameter anything---nothing sacred about the word teacher here---but because we know we’re going to be passing in each element from our teacher array, this seems like a good, descriptive name!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14:cNvPr>
              <p14:cNvContentPartPr/>
              <p14:nvPr/>
            </p14:nvContentPartPr>
            <p14:xfrm>
              <a:off x="7910206" y="2362283"/>
              <a:ext cx="612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1206" y="2353283"/>
                <a:ext cx="2376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3BE1654-392F-1547-B95D-55BB02BF0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348" y="2014194"/>
            <a:ext cx="5600700" cy="3060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214A43C-F345-D446-93EF-5F4E3D23B163}"/>
                  </a:ext>
                </a:extLst>
              </p14:cNvPr>
              <p14:cNvContentPartPr/>
              <p14:nvPr/>
            </p14:nvContentPartPr>
            <p14:xfrm>
              <a:off x="9136726" y="2678363"/>
              <a:ext cx="1728720" cy="591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214A43C-F345-D446-93EF-5F4E3D23B1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27726" y="2669368"/>
                <a:ext cx="1746360" cy="6091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6698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Properties – Solution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5480521" cy="4610126"/>
          </a:xfrm>
        </p:spPr>
        <p:txBody>
          <a:bodyPr>
            <a:normAutofit lnSpcReduction="10000"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What do you think might go into the body here?</a:t>
            </a:r>
          </a:p>
          <a:p>
            <a:endParaRPr lang="en-US" sz="1800" dirty="0"/>
          </a:p>
          <a:p>
            <a:r>
              <a:rPr lang="en-US" sz="1800" dirty="0"/>
              <a:t>Take a second to think about it!</a:t>
            </a:r>
          </a:p>
          <a:p>
            <a:endParaRPr lang="en-US" sz="1800" dirty="0"/>
          </a:p>
          <a:p>
            <a:r>
              <a:rPr lang="en-US" sz="1800" dirty="0"/>
              <a:t>We know we want our function return something that will serve as the key for the passed in object.</a:t>
            </a:r>
          </a:p>
          <a:p>
            <a:endParaRPr lang="en-US" sz="1600" dirty="0"/>
          </a:p>
          <a:p>
            <a:r>
              <a:rPr lang="en-US" sz="1600" dirty="0"/>
              <a:t>And we know that we want our keys to be:</a:t>
            </a:r>
          </a:p>
          <a:p>
            <a:pPr lvl="1"/>
            <a:r>
              <a:rPr lang="en-US" sz="1400" dirty="0"/>
              <a:t>Strings</a:t>
            </a:r>
          </a:p>
          <a:p>
            <a:pPr lvl="1"/>
            <a:r>
              <a:rPr lang="en-US" sz="1400" dirty="0"/>
              <a:t>Unique </a:t>
            </a:r>
          </a:p>
          <a:p>
            <a:pPr lvl="1"/>
            <a:r>
              <a:rPr lang="en-US" sz="1400" dirty="0"/>
              <a:t>Consistent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14:cNvPr>
              <p14:cNvContentPartPr/>
              <p14:nvPr/>
            </p14:nvContentPartPr>
            <p14:xfrm>
              <a:off x="7910206" y="2362283"/>
              <a:ext cx="612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1206" y="2353283"/>
                <a:ext cx="2376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3BE1654-392F-1547-B95D-55BB02BF0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348" y="2014194"/>
            <a:ext cx="5600700" cy="3060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214A43C-F345-D446-93EF-5F4E3D23B163}"/>
                  </a:ext>
                </a:extLst>
              </p14:cNvPr>
              <p14:cNvContentPartPr/>
              <p14:nvPr/>
            </p14:nvContentPartPr>
            <p14:xfrm>
              <a:off x="10527322" y="2678363"/>
              <a:ext cx="257909" cy="591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214A43C-F345-D446-93EF-5F4E3D23B1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18329" y="2669368"/>
                <a:ext cx="275535" cy="6091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20264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Properties – Solution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4351253" cy="4610126"/>
          </a:xfrm>
        </p:spPr>
        <p:txBody>
          <a:bodyPr>
            <a:normAutofit lnSpcReduction="10000"/>
          </a:bodyPr>
          <a:lstStyle/>
          <a:p>
            <a:endParaRPr lang="en-US" sz="1800" dirty="0"/>
          </a:p>
          <a:p>
            <a:r>
              <a:rPr lang="en-US" sz="1800" dirty="0"/>
              <a:t>Maybe something like this!</a:t>
            </a:r>
          </a:p>
          <a:p>
            <a:endParaRPr lang="en-US" sz="1600" dirty="0"/>
          </a:p>
          <a:p>
            <a:r>
              <a:rPr lang="en-US" sz="1600" dirty="0"/>
              <a:t>We recall that each of our objects has a name property already…</a:t>
            </a:r>
          </a:p>
          <a:p>
            <a:endParaRPr lang="en-US" sz="1600" dirty="0"/>
          </a:p>
          <a:p>
            <a:r>
              <a:rPr lang="en-US" sz="1600" dirty="0"/>
              <a:t>And that name is a string…</a:t>
            </a:r>
          </a:p>
          <a:p>
            <a:endParaRPr lang="en-US" sz="1600" dirty="0"/>
          </a:p>
          <a:p>
            <a:r>
              <a:rPr lang="en-US" sz="1600" dirty="0"/>
              <a:t>That is unique for each teacher…</a:t>
            </a:r>
          </a:p>
          <a:p>
            <a:endParaRPr lang="en-US" sz="1600" dirty="0"/>
          </a:p>
          <a:p>
            <a:r>
              <a:rPr lang="en-US" sz="1600" dirty="0"/>
              <a:t>And that we’re not planning on changing, i.e., will be consistent!</a:t>
            </a:r>
            <a:endParaRPr lang="en-US" sz="14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14:cNvPr>
              <p14:cNvContentPartPr/>
              <p14:nvPr/>
            </p14:nvContentPartPr>
            <p14:xfrm>
              <a:off x="7910206" y="2362283"/>
              <a:ext cx="612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1206" y="2353283"/>
                <a:ext cx="2376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C09E4B4-4CD8-6147-A666-77214B5EA4F7}"/>
              </a:ext>
            </a:extLst>
          </p:cNvPr>
          <p:cNvGrpSpPr/>
          <p:nvPr/>
        </p:nvGrpSpPr>
        <p:grpSpPr>
          <a:xfrm>
            <a:off x="5118100" y="3784600"/>
            <a:ext cx="7073900" cy="3073400"/>
            <a:chOff x="5118100" y="2014194"/>
            <a:chExt cx="7073900" cy="30734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85D8DA-2941-9845-A5C5-E600BD82B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8100" y="2014194"/>
              <a:ext cx="7073900" cy="30734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2B56F8C-3A26-C549-B6E6-0DB3E908CDE1}"/>
                    </a:ext>
                  </a:extLst>
                </p14:cNvPr>
                <p14:cNvContentPartPr/>
                <p14:nvPr/>
              </p14:nvContentPartPr>
              <p14:xfrm>
                <a:off x="9657646" y="2658563"/>
                <a:ext cx="2388960" cy="723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2B56F8C-3A26-C549-B6E6-0DB3E908CDE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648646" y="2649923"/>
                  <a:ext cx="2406600" cy="741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B13E6F17-E7E8-034A-89D9-F56CEC1F1F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0392" y="1213019"/>
            <a:ext cx="3054507" cy="190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077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Properties – Solution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4351253" cy="4610126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r>
              <a:rPr lang="en-US" sz="1800" dirty="0"/>
              <a:t>This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keyExtractor</a:t>
            </a:r>
            <a:r>
              <a:rPr lang="en-US" sz="1800" dirty="0"/>
              <a:t> solution is generally what we’ll be using.</a:t>
            </a:r>
          </a:p>
          <a:p>
            <a:pPr lvl="1"/>
            <a:r>
              <a:rPr lang="en-US" sz="1600" dirty="0"/>
              <a:t>Typically involves less typing!</a:t>
            </a:r>
          </a:p>
          <a:p>
            <a:pPr lvl="1"/>
            <a:r>
              <a:rPr lang="en-US" sz="1600" dirty="0"/>
              <a:t>Keeps our data “cleaner”</a:t>
            </a:r>
          </a:p>
          <a:p>
            <a:pPr lvl="2"/>
            <a:r>
              <a:rPr lang="en-US" sz="1500" dirty="0"/>
              <a:t>Now, our data only has stuff pertaining to teachers!</a:t>
            </a:r>
          </a:p>
          <a:p>
            <a:pPr lvl="2"/>
            <a:r>
              <a:rPr lang="en-US" sz="1500" dirty="0"/>
              <a:t>We didn’t have to sully our data with additional information that is only connected to how the data is displayed.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14:cNvPr>
              <p14:cNvContentPartPr/>
              <p14:nvPr/>
            </p14:nvContentPartPr>
            <p14:xfrm>
              <a:off x="7910206" y="2362283"/>
              <a:ext cx="612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1206" y="2353283"/>
                <a:ext cx="2376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C09E4B4-4CD8-6147-A666-77214B5EA4F7}"/>
              </a:ext>
            </a:extLst>
          </p:cNvPr>
          <p:cNvGrpSpPr/>
          <p:nvPr/>
        </p:nvGrpSpPr>
        <p:grpSpPr>
          <a:xfrm>
            <a:off x="5118100" y="3784600"/>
            <a:ext cx="7073900" cy="3073400"/>
            <a:chOff x="5118100" y="2014194"/>
            <a:chExt cx="7073900" cy="30734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85D8DA-2941-9845-A5C5-E600BD82B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8100" y="2014194"/>
              <a:ext cx="7073900" cy="30734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2B56F8C-3A26-C549-B6E6-0DB3E908CDE1}"/>
                    </a:ext>
                  </a:extLst>
                </p14:cNvPr>
                <p14:cNvContentPartPr/>
                <p14:nvPr/>
              </p14:nvContentPartPr>
              <p14:xfrm>
                <a:off x="9657646" y="2658563"/>
                <a:ext cx="2388960" cy="723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2B56F8C-3A26-C549-B6E6-0DB3E908CDE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648647" y="2649563"/>
                  <a:ext cx="2406597" cy="741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B13E6F17-E7E8-034A-89D9-F56CEC1F1F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0392" y="1213019"/>
            <a:ext cx="3054507" cy="190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283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000" strike="sngStrike" dirty="0"/>
              <a:t>Introduction to Lists!</a:t>
            </a:r>
          </a:p>
          <a:p>
            <a:r>
              <a:rPr lang="en-US" sz="2000" strike="sngStrike" dirty="0"/>
              <a:t>The </a:t>
            </a:r>
            <a:r>
              <a:rPr lang="en-US" sz="2000" strike="sngStrike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sz="2000" strike="sngStrike" dirty="0"/>
              <a:t> Element</a:t>
            </a:r>
          </a:p>
          <a:p>
            <a:r>
              <a:rPr lang="en-US" sz="2000" strike="sngStrike" dirty="0"/>
              <a:t>Key Properties</a:t>
            </a:r>
          </a:p>
          <a:p>
            <a:r>
              <a:rPr lang="en-US" sz="2000" dirty="0"/>
              <a:t>Some Additional </a:t>
            </a:r>
            <a:r>
              <a:rPr lang="en-US" sz="2000" dirty="0" err="1"/>
              <a:t>FlatList</a:t>
            </a:r>
            <a:r>
              <a:rPr lang="en-US" sz="2000" dirty="0"/>
              <a:t> Notes</a:t>
            </a:r>
          </a:p>
          <a:p>
            <a:r>
              <a:rPr lang="en-US" sz="2000" dirty="0"/>
              <a:t>A Final Challenge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0239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Lists!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C87029-C7BD-774C-9C4D-87688CAABC5C}"/>
              </a:ext>
            </a:extLst>
          </p:cNvPr>
          <p:cNvSpPr txBox="1">
            <a:spLocks/>
          </p:cNvSpPr>
          <p:nvPr/>
        </p:nvSpPr>
        <p:spPr>
          <a:xfrm>
            <a:off x="1219200" y="22555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lists we are going to learn about today are perhaps not going to be as eye grabbing as those examples!</a:t>
            </a:r>
          </a:p>
          <a:p>
            <a:endParaRPr lang="en-US" sz="2000" dirty="0"/>
          </a:p>
          <a:p>
            <a:r>
              <a:rPr lang="en-US" sz="2000" dirty="0"/>
              <a:t>But we need to learn how to walk before we can run!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14654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10920403" cy="4610126"/>
          </a:xfrm>
        </p:spPr>
        <p:txBody>
          <a:bodyPr>
            <a:normAutofit/>
          </a:bodyPr>
          <a:lstStyle/>
          <a:p>
            <a:r>
              <a:rPr lang="en-US" sz="1800" dirty="0"/>
              <a:t>Just some last minute things to check out!</a:t>
            </a:r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14:cNvPr>
              <p14:cNvContentPartPr/>
              <p14:nvPr/>
            </p14:nvContentPartPr>
            <p14:xfrm>
              <a:off x="7910206" y="2362283"/>
              <a:ext cx="612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1206" y="2353283"/>
                <a:ext cx="2376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40687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10920403" cy="4610126"/>
          </a:xfrm>
        </p:spPr>
        <p:txBody>
          <a:bodyPr>
            <a:normAutofit/>
          </a:bodyPr>
          <a:lstStyle/>
          <a:p>
            <a:r>
              <a:rPr lang="en-US" sz="1800" dirty="0"/>
              <a:t>The first is confirming that, as your list gets very long, you can see that your list will be scrollable automatically!</a:t>
            </a:r>
          </a:p>
          <a:p>
            <a:endParaRPr lang="en-US" sz="1800" dirty="0"/>
          </a:p>
          <a:p>
            <a:r>
              <a:rPr lang="en-US" sz="1800" dirty="0"/>
              <a:t>On iOS devices, your list might be scrollable even without it being very long!</a:t>
            </a:r>
          </a:p>
          <a:p>
            <a:endParaRPr lang="en-US" sz="1800" dirty="0"/>
          </a:p>
          <a:p>
            <a:r>
              <a:rPr lang="en-US" sz="1800" dirty="0"/>
              <a:t>Regardless, we can test this by  *forcing* our list to become huge!</a:t>
            </a:r>
          </a:p>
          <a:p>
            <a:pPr lvl="1"/>
            <a:r>
              <a:rPr lang="en-US" sz="1600" dirty="0"/>
              <a:t>We’ll do this with a new styling trick!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14:cNvPr>
              <p14:cNvContentPartPr/>
              <p14:nvPr/>
            </p14:nvContentPartPr>
            <p14:xfrm>
              <a:off x="7910206" y="2362283"/>
              <a:ext cx="612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1206" y="2353283"/>
                <a:ext cx="2376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13809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3409499" cy="4610126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Here’s our updated </a:t>
            </a:r>
            <a:r>
              <a:rPr lang="en-US" sz="1800" dirty="0" err="1"/>
              <a:t>StyleSheet</a:t>
            </a:r>
            <a:r>
              <a:rPr lang="en-US" sz="1800" dirty="0"/>
              <a:t>!</a:t>
            </a:r>
          </a:p>
          <a:p>
            <a:pPr lvl="1"/>
            <a:r>
              <a:rPr lang="en-US" sz="1600" dirty="0" err="1"/>
              <a:t>marginVertical</a:t>
            </a:r>
            <a:r>
              <a:rPr lang="en-US" sz="1600" dirty="0"/>
              <a:t> will add vertical space above and below elements that are styled with it.</a:t>
            </a:r>
          </a:p>
          <a:p>
            <a:pPr lvl="1"/>
            <a:endParaRPr lang="en-US" sz="1600" dirty="0"/>
          </a:p>
          <a:p>
            <a:r>
              <a:rPr lang="en-US" sz="1800" dirty="0"/>
              <a:t>And here, we’re just specifying that we want this style to apply to the Text elements in our list!</a:t>
            </a:r>
          </a:p>
          <a:p>
            <a:endParaRPr lang="en-US" sz="1800" dirty="0"/>
          </a:p>
          <a:p>
            <a:r>
              <a:rPr lang="en-US" sz="1800" dirty="0"/>
              <a:t>You should find that your list is now very long, and scrollable!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14:cNvPr>
              <p14:cNvContentPartPr/>
              <p14:nvPr/>
            </p14:nvContentPartPr>
            <p14:xfrm>
              <a:off x="7910206" y="2362283"/>
              <a:ext cx="612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1206" y="2353283"/>
                <a:ext cx="2376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1B3924-88BF-BE45-AE60-8AAD26125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262" y="1632033"/>
            <a:ext cx="4622800" cy="146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E47FA1-86EE-614F-BBCE-A6BB6B0FE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600" y="3313091"/>
            <a:ext cx="8280400" cy="3073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10C472C-C2D6-F447-9EF6-25DC16E10B7B}"/>
                  </a:ext>
                </a:extLst>
              </p14:cNvPr>
              <p14:cNvContentPartPr/>
              <p14:nvPr/>
            </p14:nvContentPartPr>
            <p14:xfrm>
              <a:off x="3491206" y="1891043"/>
              <a:ext cx="7134840" cy="890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10C472C-C2D6-F447-9EF6-25DC16E10B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82206" y="1882403"/>
                <a:ext cx="7152480" cy="90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681E4C-CB40-7D47-B832-CF2A04B19AC1}"/>
                  </a:ext>
                </a:extLst>
              </p14:cNvPr>
              <p14:cNvContentPartPr/>
              <p14:nvPr/>
            </p14:nvContentPartPr>
            <p14:xfrm>
              <a:off x="3477526" y="4782563"/>
              <a:ext cx="6619680" cy="740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681E4C-CB40-7D47-B832-CF2A04B19AC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68886" y="4773923"/>
                <a:ext cx="6637320" cy="75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58126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9439068" cy="4610126"/>
          </a:xfrm>
        </p:spPr>
        <p:txBody>
          <a:bodyPr>
            <a:normAutofit/>
          </a:bodyPr>
          <a:lstStyle/>
          <a:p>
            <a:r>
              <a:rPr lang="en-US" sz="1800" dirty="0"/>
              <a:t>There’s a couple of other quick thoughts I want to leave you with, too!</a:t>
            </a:r>
          </a:p>
          <a:p>
            <a:endParaRPr lang="en-US" sz="1800" dirty="0"/>
          </a:p>
          <a:p>
            <a:r>
              <a:rPr lang="en-US" sz="1800" dirty="0"/>
              <a:t>One is 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horizontal</a:t>
            </a:r>
            <a:r>
              <a:rPr lang="en-US" sz="1800" dirty="0"/>
              <a:t> prop!</a:t>
            </a:r>
          </a:p>
          <a:p>
            <a:endParaRPr lang="en-US" sz="1800" dirty="0"/>
          </a:p>
          <a:p>
            <a:r>
              <a:rPr lang="en-US" sz="1800" dirty="0"/>
              <a:t>If you specify this in your </a:t>
            </a:r>
            <a:r>
              <a:rPr lang="en-US" sz="1800" dirty="0" err="1"/>
              <a:t>FlatList</a:t>
            </a:r>
            <a:r>
              <a:rPr lang="en-US" sz="1800" dirty="0"/>
              <a:t> element, your items will arrange horizontally, instead of vertically!</a:t>
            </a:r>
          </a:p>
          <a:p>
            <a:endParaRPr lang="en-US" sz="1800" dirty="0"/>
          </a:p>
          <a:p>
            <a:r>
              <a:rPr lang="en-US" sz="1800" dirty="0"/>
              <a:t>Two ways to specify it!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14:cNvPr>
              <p14:cNvContentPartPr/>
              <p14:nvPr/>
            </p14:nvContentPartPr>
            <p14:xfrm>
              <a:off x="7910206" y="2362283"/>
              <a:ext cx="612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1206" y="2353283"/>
                <a:ext cx="2376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06F99B6-A606-9945-A0A4-AE4542EBE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316873"/>
            <a:ext cx="5524500" cy="111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147CEF-01C1-5149-A46F-D0528C5CF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01" y="5270587"/>
            <a:ext cx="5524500" cy="1155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758FB7C-51EC-8246-AB62-D852C15DCC11}"/>
                  </a:ext>
                </a:extLst>
              </p14:cNvPr>
              <p14:cNvContentPartPr/>
              <p14:nvPr/>
            </p14:nvContentPartPr>
            <p14:xfrm>
              <a:off x="358126" y="5493563"/>
              <a:ext cx="1696320" cy="4694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758FB7C-51EC-8246-AB62-D852C15DCC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126" y="5484563"/>
                <a:ext cx="171396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F610CAD-9C07-3E4A-A8B3-1CAA48D4D390}"/>
                  </a:ext>
                </a:extLst>
              </p14:cNvPr>
              <p14:cNvContentPartPr/>
              <p14:nvPr/>
            </p14:nvContentPartPr>
            <p14:xfrm>
              <a:off x="6047566" y="5573123"/>
              <a:ext cx="2396880" cy="445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F610CAD-9C07-3E4A-A8B3-1CAA48D4D39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38566" y="5564123"/>
                <a:ext cx="2414520" cy="46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8474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9439068" cy="4610126"/>
          </a:xfrm>
        </p:spPr>
        <p:txBody>
          <a:bodyPr>
            <a:normAutofit/>
          </a:bodyPr>
          <a:lstStyle/>
          <a:p>
            <a:r>
              <a:rPr lang="en-US" sz="1800" dirty="0"/>
              <a:t>The second is a prop with a long name:</a:t>
            </a:r>
          </a:p>
          <a:p>
            <a:endParaRPr lang="en-US" sz="1800" dirty="0"/>
          </a:p>
          <a:p>
            <a:pPr marL="0" indent="0" algn="ctr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showsHorizontalScrollIndicator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As you may know – when there’s a lot of horizontal content, your phone will generate a horizontal scroll bar for you as you scroll through it!</a:t>
            </a:r>
          </a:p>
          <a:p>
            <a:r>
              <a:rPr lang="en-US" sz="1800" dirty="0"/>
              <a:t>But sometimes you may not like that!</a:t>
            </a:r>
          </a:p>
          <a:p>
            <a:r>
              <a:rPr lang="en-US" sz="1800" dirty="0"/>
              <a:t>This is a way that you can turn it off!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14:cNvPr>
              <p14:cNvContentPartPr/>
              <p14:nvPr/>
            </p14:nvContentPartPr>
            <p14:xfrm>
              <a:off x="7910206" y="2362283"/>
              <a:ext cx="612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1206" y="2353283"/>
                <a:ext cx="2376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45DEF3-E072-5E49-9B69-CF2B2FC97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5322062"/>
            <a:ext cx="7162800" cy="1384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406C8CA-7DF2-084B-BEB2-F5A0A6BFD767}"/>
                  </a:ext>
                </a:extLst>
              </p14:cNvPr>
              <p14:cNvContentPartPr/>
              <p14:nvPr/>
            </p14:nvContentPartPr>
            <p14:xfrm>
              <a:off x="4026886" y="5672843"/>
              <a:ext cx="4501800" cy="534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406C8CA-7DF2-084B-BEB2-F5A0A6BFD7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18246" y="5663843"/>
                <a:ext cx="4519440" cy="55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18682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dirty="0"/>
              <a:t>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1" y="1748147"/>
            <a:ext cx="9439068" cy="4610126"/>
          </a:xfrm>
        </p:spPr>
        <p:txBody>
          <a:bodyPr>
            <a:normAutofit/>
          </a:bodyPr>
          <a:lstStyle/>
          <a:p>
            <a:r>
              <a:rPr lang="en-US" sz="1800" dirty="0"/>
              <a:t>This might seem silly right now, but next time you open an app of your own that has horizontal scrolling, check to see if it uses a scrollbar or not!</a:t>
            </a:r>
          </a:p>
          <a:p>
            <a:endParaRPr lang="en-US" sz="1800" dirty="0"/>
          </a:p>
          <a:p>
            <a:r>
              <a:rPr lang="en-US" sz="1800" dirty="0"/>
              <a:t>They can be surprisingly distracting!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14:cNvPr>
              <p14:cNvContentPartPr/>
              <p14:nvPr/>
            </p14:nvContentPartPr>
            <p14:xfrm>
              <a:off x="7910206" y="2362283"/>
              <a:ext cx="612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1206" y="2353283"/>
                <a:ext cx="2376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45DEF3-E072-5E49-9B69-CF2B2FC97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5322062"/>
            <a:ext cx="7162800" cy="1384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406C8CA-7DF2-084B-BEB2-F5A0A6BFD767}"/>
                  </a:ext>
                </a:extLst>
              </p14:cNvPr>
              <p14:cNvContentPartPr/>
              <p14:nvPr/>
            </p14:nvContentPartPr>
            <p14:xfrm>
              <a:off x="4026886" y="5672843"/>
              <a:ext cx="4501800" cy="534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406C8CA-7DF2-084B-BEB2-F5A0A6BFD7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17886" y="5663849"/>
                <a:ext cx="4519440" cy="5522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66814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000" strike="sngStrike" dirty="0"/>
              <a:t>Introduction to Lists!</a:t>
            </a:r>
          </a:p>
          <a:p>
            <a:r>
              <a:rPr lang="en-US" sz="2000" strike="sngStrike" dirty="0"/>
              <a:t>The </a:t>
            </a:r>
            <a:r>
              <a:rPr lang="en-US" sz="2000" strike="sngStrike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sz="2000" strike="sngStrike" dirty="0"/>
              <a:t> Element</a:t>
            </a:r>
          </a:p>
          <a:p>
            <a:r>
              <a:rPr lang="en-US" sz="2000" strike="sngStrike" dirty="0"/>
              <a:t>Key Properties</a:t>
            </a:r>
          </a:p>
          <a:p>
            <a:r>
              <a:rPr lang="en-US" sz="2000" strike="sngStrike" dirty="0"/>
              <a:t>Some Additional </a:t>
            </a:r>
            <a:r>
              <a:rPr lang="en-US" sz="2000" strike="sngStrike" dirty="0" err="1"/>
              <a:t>FlatList</a:t>
            </a:r>
            <a:r>
              <a:rPr lang="en-US" sz="2000" strike="sngStrike" dirty="0"/>
              <a:t> Notes</a:t>
            </a:r>
          </a:p>
          <a:p>
            <a:r>
              <a:rPr lang="en-US" sz="2000" dirty="0"/>
              <a:t>A Final Challenge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77569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Final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00" y="1748147"/>
            <a:ext cx="11431991" cy="4610126"/>
          </a:xfrm>
        </p:spPr>
        <p:txBody>
          <a:bodyPr>
            <a:normAutofit/>
          </a:bodyPr>
          <a:lstStyle/>
          <a:p>
            <a:r>
              <a:rPr lang="en-US" sz="1800" dirty="0"/>
              <a:t>With whatever time we have left / something to challenge yourself with on your own!</a:t>
            </a:r>
          </a:p>
          <a:p>
            <a:r>
              <a:rPr lang="en-US" sz="1800" dirty="0"/>
              <a:t>If you haven’t been following along at home, the first part of the challenge is to simply make a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sz="1800" dirty="0"/>
              <a:t> (feel free to have it be the teacher one!)</a:t>
            </a:r>
          </a:p>
          <a:p>
            <a:r>
              <a:rPr lang="en-US" sz="1800" dirty="0"/>
              <a:t>But then, in addition to the list just printing out names, do the following:</a:t>
            </a:r>
            <a:endParaRPr lang="en-US" sz="1600" dirty="0"/>
          </a:p>
          <a:p>
            <a:endParaRPr lang="en-US" sz="1600" dirty="0"/>
          </a:p>
          <a:p>
            <a:pPr marL="0" indent="0" algn="ctr">
              <a:buNone/>
            </a:pPr>
            <a:r>
              <a:rPr lang="en-US" sz="1600" dirty="0"/>
              <a:t>1.) Add additional data to the list</a:t>
            </a:r>
          </a:p>
          <a:p>
            <a:pPr marL="0" indent="0" algn="ctr">
              <a:buNone/>
            </a:pPr>
            <a:r>
              <a:rPr lang="en-US" sz="1600" dirty="0"/>
              <a:t>(could be anything! What classes they teach, how old you think they are, etc.)</a:t>
            </a:r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dirty="0"/>
              <a:t>2.) Have your list print out  both the names and that additional data.</a:t>
            </a:r>
            <a:endParaRPr lang="en-US" sz="1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14:cNvPr>
              <p14:cNvContentPartPr/>
              <p14:nvPr/>
            </p14:nvContentPartPr>
            <p14:xfrm>
              <a:off x="7910206" y="2362283"/>
              <a:ext cx="612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55CA665-C707-B743-8FC5-5EE0CB4116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1206" y="2353283"/>
                <a:ext cx="2376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8059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Lists!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C87029-C7BD-774C-9C4D-87688CAABC5C}"/>
              </a:ext>
            </a:extLst>
          </p:cNvPr>
          <p:cNvSpPr txBox="1">
            <a:spLocks/>
          </p:cNvSpPr>
          <p:nvPr/>
        </p:nvSpPr>
        <p:spPr>
          <a:xfrm>
            <a:off x="1219200" y="22555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 here’s how we will start: let’s make a new screen in our </a:t>
            </a:r>
            <a:r>
              <a:rPr lang="en-US" sz="2000" dirty="0" err="1"/>
              <a:t>rn</a:t>
            </a:r>
            <a:r>
              <a:rPr lang="en-US" sz="2000" dirty="0"/>
              <a:t>-starter project!</a:t>
            </a:r>
          </a:p>
          <a:p>
            <a:pPr lvl="1"/>
            <a:r>
              <a:rPr lang="en-US" sz="1800" dirty="0"/>
              <a:t>And like, </a:t>
            </a:r>
            <a:r>
              <a:rPr lang="en-US" sz="1800" dirty="0" err="1"/>
              <a:t>y’know</a:t>
            </a:r>
            <a:r>
              <a:rPr lang="en-US" sz="1800" dirty="0"/>
              <a:t>, if you can: actually do this! Follow along at home!</a:t>
            </a:r>
          </a:p>
          <a:p>
            <a:endParaRPr lang="en-US" sz="2000" dirty="0"/>
          </a:p>
          <a:p>
            <a:r>
              <a:rPr lang="en-US" sz="2000" dirty="0"/>
              <a:t>Have it be called </a:t>
            </a:r>
            <a:r>
              <a:rPr lang="en-US" sz="2000" dirty="0" err="1"/>
              <a:t>ListScreen</a:t>
            </a:r>
            <a:r>
              <a:rPr lang="en-US" sz="2000" dirty="0"/>
              <a:t>, and define it in a new file </a:t>
            </a:r>
            <a:r>
              <a:rPr lang="en-US" sz="2000" dirty="0" err="1"/>
              <a:t>ListScreen.js</a:t>
            </a:r>
            <a:endParaRPr lang="en-US" sz="2000" dirty="0"/>
          </a:p>
          <a:p>
            <a:pPr lvl="1"/>
            <a:r>
              <a:rPr lang="en-US" sz="1800" dirty="0"/>
              <a:t>Remember the four parts: </a:t>
            </a:r>
          </a:p>
          <a:p>
            <a:pPr lvl="2"/>
            <a:r>
              <a:rPr lang="en-US" sz="1700" dirty="0"/>
              <a:t>1) Importing  (for now, let’s import all of React again, as well as Text, </a:t>
            </a:r>
            <a:r>
              <a:rPr lang="en-US" sz="1700" dirty="0" err="1"/>
              <a:t>StyleSheet</a:t>
            </a:r>
            <a:r>
              <a:rPr lang="en-US" sz="1700" dirty="0"/>
              <a:t>, and View)</a:t>
            </a:r>
          </a:p>
          <a:p>
            <a:pPr lvl="2"/>
            <a:r>
              <a:rPr lang="en-US" sz="1700" dirty="0"/>
              <a:t>2) A function that returns a component (for now, just return a text element)</a:t>
            </a:r>
          </a:p>
          <a:p>
            <a:pPr lvl="2"/>
            <a:r>
              <a:rPr lang="en-US" sz="1700" dirty="0"/>
              <a:t>3) the stylesheet (for now, can be an empty stylesheet).</a:t>
            </a:r>
          </a:p>
          <a:p>
            <a:pPr lvl="2"/>
            <a:r>
              <a:rPr lang="en-US" sz="1700" dirty="0"/>
              <a:t>4) exporting</a:t>
            </a:r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7953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Lists!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C87029-C7BD-774C-9C4D-87688CAABC5C}"/>
              </a:ext>
            </a:extLst>
          </p:cNvPr>
          <p:cNvSpPr txBox="1">
            <a:spLocks/>
          </p:cNvSpPr>
          <p:nvPr/>
        </p:nvSpPr>
        <p:spPr>
          <a:xfrm>
            <a:off x="659642" y="1950732"/>
            <a:ext cx="4321791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Probably looks something like this?</a:t>
            </a:r>
          </a:p>
          <a:p>
            <a:pPr lvl="1"/>
            <a:r>
              <a:rPr lang="en-US" sz="1800" dirty="0"/>
              <a:t>Importing the things that we said…</a:t>
            </a:r>
          </a:p>
          <a:p>
            <a:pPr lvl="1"/>
            <a:r>
              <a:rPr lang="en-US" sz="1800" dirty="0"/>
              <a:t>Defining our function that returns our component in JSX form (right now NOT a list)</a:t>
            </a:r>
          </a:p>
          <a:p>
            <a:pPr lvl="1"/>
            <a:r>
              <a:rPr lang="en-US" sz="1800" dirty="0"/>
              <a:t>Our empty stylesheet</a:t>
            </a:r>
          </a:p>
          <a:p>
            <a:pPr lvl="1"/>
            <a:r>
              <a:rPr lang="en-US" sz="1800" dirty="0"/>
              <a:t>Exporting our component!</a:t>
            </a:r>
          </a:p>
          <a:p>
            <a:endParaRPr lang="en-US" sz="2000" dirty="0"/>
          </a:p>
          <a:p>
            <a:endParaRPr lang="en-US" sz="17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526CBB-64A4-FB45-80FC-1136C222D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2161123"/>
            <a:ext cx="6845300" cy="2819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D49CD8B-C25E-854A-892E-D7DAB40F4049}"/>
                  </a:ext>
                </a:extLst>
              </p14:cNvPr>
              <p14:cNvContentPartPr/>
              <p14:nvPr/>
            </p14:nvContentPartPr>
            <p14:xfrm>
              <a:off x="4383183" y="1729419"/>
              <a:ext cx="7701480" cy="1312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D49CD8B-C25E-854A-892E-D7DAB40F40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74543" y="1720779"/>
                <a:ext cx="7719120" cy="13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E135900-DB0C-A142-B41C-EFFFA7F2FAFD}"/>
                  </a:ext>
                </a:extLst>
              </p14:cNvPr>
              <p14:cNvContentPartPr/>
              <p14:nvPr/>
            </p14:nvContentPartPr>
            <p14:xfrm>
              <a:off x="4672983" y="2970699"/>
              <a:ext cx="6240600" cy="927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E135900-DB0C-A142-B41C-EFFFA7F2FA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63983" y="2961699"/>
                <a:ext cx="6258240" cy="9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5707697-3C03-6740-B77D-4091B70E2257}"/>
                  </a:ext>
                </a:extLst>
              </p14:cNvPr>
              <p14:cNvContentPartPr/>
              <p14:nvPr/>
            </p14:nvContentPartPr>
            <p14:xfrm>
              <a:off x="3711063" y="3977619"/>
              <a:ext cx="6511320" cy="551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5707697-3C03-6740-B77D-4091B70E225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02423" y="3968619"/>
                <a:ext cx="652896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6B3018B-6417-8E44-8F94-0DD787E6AE4F}"/>
                  </a:ext>
                </a:extLst>
              </p14:cNvPr>
              <p14:cNvContentPartPr/>
              <p14:nvPr/>
            </p14:nvContentPartPr>
            <p14:xfrm>
              <a:off x="4235583" y="4602219"/>
              <a:ext cx="5029920" cy="598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6B3018B-6417-8E44-8F94-0DD787E6AE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26583" y="4593579"/>
                <a:ext cx="5047560" cy="61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326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4030</TotalTime>
  <Words>5231</Words>
  <Application>Microsoft Macintosh PowerPoint</Application>
  <PresentationFormat>Widescreen</PresentationFormat>
  <Paragraphs>769</Paragraphs>
  <Slides>77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Calibri</vt:lpstr>
      <vt:lpstr>Consolas</vt:lpstr>
      <vt:lpstr>Garamond</vt:lpstr>
      <vt:lpstr>Sagona Book</vt:lpstr>
      <vt:lpstr>Sagona ExtraLight</vt:lpstr>
      <vt:lpstr>SavonVTI</vt:lpstr>
      <vt:lpstr>Mobile Application Development, Fall 2021  Components, Props, and Lists</vt:lpstr>
      <vt:lpstr>Today’s Agenda</vt:lpstr>
      <vt:lpstr>Introduction to Lists!</vt:lpstr>
      <vt:lpstr>Introduction to Lists!</vt:lpstr>
      <vt:lpstr>Introduction to Lists!</vt:lpstr>
      <vt:lpstr>Introduction to Lists!</vt:lpstr>
      <vt:lpstr>Introduction to Lists!</vt:lpstr>
      <vt:lpstr>Introduction to Lists!</vt:lpstr>
      <vt:lpstr>Introduction to Lists!</vt:lpstr>
      <vt:lpstr>Introduction to Lists!</vt:lpstr>
      <vt:lpstr>Introduction to Lists!</vt:lpstr>
      <vt:lpstr>Introduction to Lists!</vt:lpstr>
      <vt:lpstr>Today’s Agenda</vt:lpstr>
      <vt:lpstr>The FlatList Element</vt:lpstr>
      <vt:lpstr>The FlatList Element</vt:lpstr>
      <vt:lpstr>The FlatList Element</vt:lpstr>
      <vt:lpstr>The FlatList Element</vt:lpstr>
      <vt:lpstr>The FlatList Element</vt:lpstr>
      <vt:lpstr>The FlatList Element</vt:lpstr>
      <vt:lpstr>The FlatList Element</vt:lpstr>
      <vt:lpstr>The FlatList Element</vt:lpstr>
      <vt:lpstr>The FlatList Element</vt:lpstr>
      <vt:lpstr>The FlatList Element</vt:lpstr>
      <vt:lpstr>The FlatList Element</vt:lpstr>
      <vt:lpstr>The FlatList Element</vt:lpstr>
      <vt:lpstr>The FlatList Element</vt:lpstr>
      <vt:lpstr>The FlatList Element</vt:lpstr>
      <vt:lpstr>The FlatList Element</vt:lpstr>
      <vt:lpstr>The FlatList Element</vt:lpstr>
      <vt:lpstr>The FlatList Element</vt:lpstr>
      <vt:lpstr>The FlatList Element</vt:lpstr>
      <vt:lpstr>The FlatList Element</vt:lpstr>
      <vt:lpstr>The FlatList Element</vt:lpstr>
      <vt:lpstr>The FlatList Element</vt:lpstr>
      <vt:lpstr>The FlatList Element</vt:lpstr>
      <vt:lpstr>The FlatList Element</vt:lpstr>
      <vt:lpstr>The FlatList Element</vt:lpstr>
      <vt:lpstr>The FlatList Element</vt:lpstr>
      <vt:lpstr>The FlatList Element</vt:lpstr>
      <vt:lpstr>The FlatList Element</vt:lpstr>
      <vt:lpstr>The FlatList Element</vt:lpstr>
      <vt:lpstr>The FlatList Element</vt:lpstr>
      <vt:lpstr>The FlatList Element</vt:lpstr>
      <vt:lpstr>The FlatList Element</vt:lpstr>
      <vt:lpstr>Today’s Agenda</vt:lpstr>
      <vt:lpstr>Key Properties</vt:lpstr>
      <vt:lpstr>Key Properties</vt:lpstr>
      <vt:lpstr>Key Properties</vt:lpstr>
      <vt:lpstr>Key Properties</vt:lpstr>
      <vt:lpstr>Key Properties</vt:lpstr>
      <vt:lpstr>Key Properties</vt:lpstr>
      <vt:lpstr>Key Properties</vt:lpstr>
      <vt:lpstr>Key Properties</vt:lpstr>
      <vt:lpstr>Key Properties</vt:lpstr>
      <vt:lpstr>Key Properties</vt:lpstr>
      <vt:lpstr>Key Properties – Solution 1</vt:lpstr>
      <vt:lpstr>Key Properties – Solution 1</vt:lpstr>
      <vt:lpstr>Key Properties – Solution 1</vt:lpstr>
      <vt:lpstr>Key Properties – Solution 1</vt:lpstr>
      <vt:lpstr>Key Properties – Solution 1</vt:lpstr>
      <vt:lpstr>Key Properties – Solution 2</vt:lpstr>
      <vt:lpstr>Key Properties – Solution 2</vt:lpstr>
      <vt:lpstr>Key Properties – Solution 2</vt:lpstr>
      <vt:lpstr>Key Properties – Solution 2</vt:lpstr>
      <vt:lpstr>Key Properties – Solution 2</vt:lpstr>
      <vt:lpstr>Key Properties – Solution 2</vt:lpstr>
      <vt:lpstr>Key Properties – Solution 2</vt:lpstr>
      <vt:lpstr>Key Properties – Solution 2</vt:lpstr>
      <vt:lpstr>Today’s Agenda</vt:lpstr>
      <vt:lpstr>Additional FlatList Notes</vt:lpstr>
      <vt:lpstr>Additional FlatList Notes</vt:lpstr>
      <vt:lpstr>Additional FlatList Notes</vt:lpstr>
      <vt:lpstr>Additional FlatList Notes</vt:lpstr>
      <vt:lpstr>Additional FlatList Notes</vt:lpstr>
      <vt:lpstr>Additional FlatList Notes</vt:lpstr>
      <vt:lpstr>Today’s Agenda</vt:lpstr>
      <vt:lpstr>A Final Challenge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AI, SPR2020  Philsophical Underpinnings</dc:title>
  <dc:creator>Benjamin Michael Samuel</dc:creator>
  <cp:lastModifiedBy>Ben Samuel</cp:lastModifiedBy>
  <cp:revision>495</cp:revision>
  <dcterms:created xsi:type="dcterms:W3CDTF">2020-01-13T18:17:54Z</dcterms:created>
  <dcterms:modified xsi:type="dcterms:W3CDTF">2021-08-26T13:33:01Z</dcterms:modified>
</cp:coreProperties>
</file>